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Lst>
  <p:sldSz cy="6858000" cx="12192000"/>
  <p:notesSz cx="6858000" cy="9144000"/>
  <p:embeddedFontLst>
    <p:embeddedFont>
      <p:font typeface="Helvetica Neue"/>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7" roundtripDataSignature="AMtx7mjyTre8jUCcg890KqRq3Adq7CHpH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font" Target="fonts/HelveticaNeue-bold.fntdata"/><Relationship Id="rId23" Type="http://schemas.openxmlformats.org/officeDocument/2006/relationships/font" Target="fonts/HelveticaNeu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HelveticaNeue-boldItalic.fntdata"/><Relationship Id="rId25" Type="http://schemas.openxmlformats.org/officeDocument/2006/relationships/font" Target="fonts/HelveticaNeue-italic.fntdata"/><Relationship Id="rId27" Type="http://customschemas.google.com/relationships/presentationmetadata" Target="meta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9" name="Google Shape;89;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2b8fd71247a_0_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2b8fd71247a_0_1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9" name="Google Shape;169;g2b8fd71247a_0_1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b8fd71247a_0_1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2b8fd71247a_0_1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g2b8fd71247a_0_1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b8fd71247a_0_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b8fd71247a_0_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5" name="Google Shape;185;g2b8fd71247a_0_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b8fd71247a_0_3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b8fd71247a_0_3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3" name="Google Shape;193;g2b8fd71247a_0_3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2b8fd71247a_0_16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2b8fd71247a_0_16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1" name="Google Shape;201;g2b8fd71247a_0_16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2b8fd71247a_0_1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2b8fd71247a_0_16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0" name="Google Shape;210;g2b8fd71247a_0_16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2b8fd71247a_0_17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2b8fd71247a_0_173: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16" name="Google Shape;216;g2b8fd71247a_0_173: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2b8fd71247a_0_1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2b8fd71247a_0_179: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23" name="Google Shape;223;g2b8fd71247a_0_179: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8" name="Google Shape;228;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2b8fd71247a_0_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2b8fd71247a_0_9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g2b8fd71247a_0_9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2b8fd71247a_0_10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2b8fd71247a_0_10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1" name="Google Shape;111;g2b8fd71247a_0_10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b8fd71247a_0_12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b8fd71247a_0_125: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2" name="Google Shape;122;g2b8fd71247a_0_125: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2b8fd71247a_0_14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2b8fd71247a_0_146: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8" name="Google Shape;128;g2b8fd71247a_0_146: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2b8fd71247a_0_1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2b8fd71247a_0_134: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7" name="Google Shape;137;g2b8fd71247a_0_134: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2692927130f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2692927130f_0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3" name="Google Shape;143;g2692927130f_0_0: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b8fd71247a_0_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b8fd71247a_0_1: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2b8fd71247a_0_1: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2b8fd71247a_0_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2b8fd71247a_0_7: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0" name="Google Shape;160;g2b8fd71247a_0_7:notes"/>
          <p:cNvSpPr txBox="1"/>
          <p:nvPr>
            <p:ph idx="12" type="sldNum"/>
          </p:nvPr>
        </p:nvSpPr>
        <p:spPr>
          <a:xfrm>
            <a:off x="3884613" y="8685213"/>
            <a:ext cx="2971800" cy="458700"/>
          </a:xfrm>
          <a:prstGeom prst="rect">
            <a:avLst/>
          </a:prstGeom>
        </p:spPr>
        <p:txBody>
          <a:bodyPr anchorCtr="0" anchor="b" bIns="45700" lIns="91425" spcFirstLastPara="1" rIns="91425" wrap="square" tIns="45700">
            <a:noAutofit/>
          </a:bodyPr>
          <a:lstStyle/>
          <a:p>
            <a:pPr indent="0" lvl="0" marL="0" rtl="0" algn="r">
              <a:spcBef>
                <a:spcPts val="0"/>
              </a:spcBef>
              <a:spcAft>
                <a:spcPts val="0"/>
              </a:spcAft>
              <a:buClr>
                <a:srgbClr val="000000"/>
              </a:buClr>
              <a:buSzPts val="1200"/>
              <a:buFont typeface="Arial"/>
              <a:buNone/>
            </a:pPr>
            <a:fld id="{00000000-1234-1234-1234-123412341234}" type="slidenum">
              <a:rPr lang="en-US"/>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8" name="Shape 18"/>
        <p:cNvGrpSpPr/>
        <p:nvPr/>
      </p:nvGrpSpPr>
      <p:grpSpPr>
        <a:xfrm>
          <a:off x="0" y="0"/>
          <a:ext cx="0" cy="0"/>
          <a:chOff x="0" y="0"/>
          <a:chExt cx="0" cy="0"/>
        </a:xfrm>
      </p:grpSpPr>
      <p:sp>
        <p:nvSpPr>
          <p:cNvPr id="19" name="Google Shape;19;p15"/>
          <p:cNvSpPr txBox="1"/>
          <p:nvPr>
            <p:ph type="ctrTitle"/>
          </p:nvPr>
        </p:nvSpPr>
        <p:spPr>
          <a:xfrm>
            <a:off x="762000" y="1524000"/>
            <a:ext cx="10668000" cy="22860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lt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5"/>
          <p:cNvSpPr txBox="1"/>
          <p:nvPr>
            <p:ph idx="1" type="subTitle"/>
          </p:nvPr>
        </p:nvSpPr>
        <p:spPr>
          <a:xfrm>
            <a:off x="762000" y="4571999"/>
            <a:ext cx="10668000" cy="1524000"/>
          </a:xfrm>
          <a:prstGeom prst="rect">
            <a:avLst/>
          </a:prstGeom>
          <a:noFill/>
          <a:ln>
            <a:noFill/>
          </a:ln>
        </p:spPr>
        <p:txBody>
          <a:bodyPr anchorCtr="0" anchor="t" bIns="45700" lIns="91425" spcFirstLastPara="1" rIns="91425" wrap="square" tIns="45700">
            <a:normAutofit/>
          </a:bodyPr>
          <a:lstStyle>
            <a:lvl1pPr lvl="0" algn="ctr">
              <a:lnSpc>
                <a:spcPct val="125000"/>
              </a:lnSpc>
              <a:spcBef>
                <a:spcPts val="1000"/>
              </a:spcBef>
              <a:spcAft>
                <a:spcPts val="0"/>
              </a:spcAft>
              <a:buClr>
                <a:schemeClr val="lt1"/>
              </a:buClr>
              <a:buSzPts val="2400"/>
              <a:buNone/>
              <a:defRPr sz="2400"/>
            </a:lvl1pPr>
            <a:lvl2pPr lvl="1" algn="ctr">
              <a:lnSpc>
                <a:spcPct val="125000"/>
              </a:lnSpc>
              <a:spcBef>
                <a:spcPts val="500"/>
              </a:spcBef>
              <a:spcAft>
                <a:spcPts val="0"/>
              </a:spcAft>
              <a:buClr>
                <a:schemeClr val="lt1"/>
              </a:buClr>
              <a:buSzPts val="2000"/>
              <a:buNone/>
              <a:defRPr sz="2000"/>
            </a:lvl2pPr>
            <a:lvl3pPr lvl="2" algn="ctr">
              <a:lnSpc>
                <a:spcPct val="125000"/>
              </a:lnSpc>
              <a:spcBef>
                <a:spcPts val="500"/>
              </a:spcBef>
              <a:spcAft>
                <a:spcPts val="0"/>
              </a:spcAft>
              <a:buClr>
                <a:schemeClr val="lt1"/>
              </a:buClr>
              <a:buSzPts val="1800"/>
              <a:buNone/>
              <a:defRPr sz="1800"/>
            </a:lvl3pPr>
            <a:lvl4pPr lvl="3" algn="ctr">
              <a:lnSpc>
                <a:spcPct val="125000"/>
              </a:lnSpc>
              <a:spcBef>
                <a:spcPts val="500"/>
              </a:spcBef>
              <a:spcAft>
                <a:spcPts val="0"/>
              </a:spcAft>
              <a:buClr>
                <a:schemeClr val="lt1"/>
              </a:buClr>
              <a:buSzPts val="1600"/>
              <a:buNone/>
              <a:defRPr sz="1600"/>
            </a:lvl4pPr>
            <a:lvl5pPr lvl="4" algn="ctr">
              <a:lnSpc>
                <a:spcPct val="125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p:txBody>
      </p:sp>
      <p:sp>
        <p:nvSpPr>
          <p:cNvPr id="21" name="Google Shape;21;p15"/>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2" name="Google Shape;22;p15"/>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15"/>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5" name="Shape 75"/>
        <p:cNvGrpSpPr/>
        <p:nvPr/>
      </p:nvGrpSpPr>
      <p:grpSpPr>
        <a:xfrm>
          <a:off x="0" y="0"/>
          <a:ext cx="0" cy="0"/>
          <a:chOff x="0" y="0"/>
          <a:chExt cx="0" cy="0"/>
        </a:xfrm>
      </p:grpSpPr>
      <p:sp>
        <p:nvSpPr>
          <p:cNvPr id="76" name="Google Shape;76;p24"/>
          <p:cNvSpPr txBox="1"/>
          <p:nvPr>
            <p:ph type="title"/>
          </p:nvPr>
        </p:nvSpPr>
        <p:spPr>
          <a:xfrm>
            <a:off x="762000" y="762000"/>
            <a:ext cx="10668000" cy="1524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4"/>
          <p:cNvSpPr txBox="1"/>
          <p:nvPr>
            <p:ph idx="1" type="body"/>
          </p:nvPr>
        </p:nvSpPr>
        <p:spPr>
          <a:xfrm rot="5400000">
            <a:off x="4186959" y="-1138958"/>
            <a:ext cx="3818083" cy="10668000"/>
          </a:xfrm>
          <a:prstGeom prst="rect">
            <a:avLst/>
          </a:prstGeom>
          <a:noFill/>
          <a:ln>
            <a:noFill/>
          </a:ln>
        </p:spPr>
        <p:txBody>
          <a:bodyPr anchorCtr="0" anchor="t" bIns="45700" lIns="91425" spcFirstLastPara="1" rIns="91425" wrap="square" tIns="45700">
            <a:normAutofit/>
          </a:bodyPr>
          <a:lstStyle>
            <a:lvl1pPr indent="-342900" lvl="0" marL="457200" algn="l">
              <a:lnSpc>
                <a:spcPct val="125000"/>
              </a:lnSpc>
              <a:spcBef>
                <a:spcPts val="1000"/>
              </a:spcBef>
              <a:spcAft>
                <a:spcPts val="0"/>
              </a:spcAft>
              <a:buClr>
                <a:schemeClr val="lt1"/>
              </a:buClr>
              <a:buSzPts val="1800"/>
              <a:buChar char="•"/>
              <a:defRPr/>
            </a:lvl1pPr>
            <a:lvl2pPr indent="-342900" lvl="1" marL="914400" algn="l">
              <a:lnSpc>
                <a:spcPct val="125000"/>
              </a:lnSpc>
              <a:spcBef>
                <a:spcPts val="500"/>
              </a:spcBef>
              <a:spcAft>
                <a:spcPts val="0"/>
              </a:spcAft>
              <a:buClr>
                <a:schemeClr val="lt1"/>
              </a:buClr>
              <a:buSzPts val="1800"/>
              <a:buChar char="•"/>
              <a:defRPr/>
            </a:lvl2pPr>
            <a:lvl3pPr indent="-342900" lvl="2" marL="1371600" algn="l">
              <a:lnSpc>
                <a:spcPct val="125000"/>
              </a:lnSpc>
              <a:spcBef>
                <a:spcPts val="500"/>
              </a:spcBef>
              <a:spcAft>
                <a:spcPts val="0"/>
              </a:spcAft>
              <a:buClr>
                <a:schemeClr val="lt1"/>
              </a:buClr>
              <a:buSzPts val="1800"/>
              <a:buChar char="•"/>
              <a:defRPr/>
            </a:lvl3pPr>
            <a:lvl4pPr indent="-342900" lvl="3" marL="1828800" algn="l">
              <a:lnSpc>
                <a:spcPct val="125000"/>
              </a:lnSpc>
              <a:spcBef>
                <a:spcPts val="500"/>
              </a:spcBef>
              <a:spcAft>
                <a:spcPts val="0"/>
              </a:spcAft>
              <a:buClr>
                <a:schemeClr val="lt1"/>
              </a:buClr>
              <a:buSzPts val="1800"/>
              <a:buChar char="•"/>
              <a:defRPr/>
            </a:lvl4pPr>
            <a:lvl5pPr indent="-342900" lvl="4" marL="2286000" algn="l">
              <a:lnSpc>
                <a:spcPct val="125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78" name="Google Shape;78;p24"/>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9" name="Google Shape;79;p24"/>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4"/>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81" name="Shape 81"/>
        <p:cNvGrpSpPr/>
        <p:nvPr/>
      </p:nvGrpSpPr>
      <p:grpSpPr>
        <a:xfrm>
          <a:off x="0" y="0"/>
          <a:ext cx="0" cy="0"/>
          <a:chOff x="0" y="0"/>
          <a:chExt cx="0" cy="0"/>
        </a:xfrm>
      </p:grpSpPr>
      <p:sp>
        <p:nvSpPr>
          <p:cNvPr id="82" name="Google Shape;82;p25"/>
          <p:cNvSpPr txBox="1"/>
          <p:nvPr>
            <p:ph type="title"/>
          </p:nvPr>
        </p:nvSpPr>
        <p:spPr>
          <a:xfrm rot="5400000">
            <a:off x="7619997" y="2286000"/>
            <a:ext cx="5334001" cy="2286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5"/>
          <p:cNvSpPr txBox="1"/>
          <p:nvPr>
            <p:ph idx="1" type="body"/>
          </p:nvPr>
        </p:nvSpPr>
        <p:spPr>
          <a:xfrm rot="5400000">
            <a:off x="1905000" y="-381000"/>
            <a:ext cx="5334001" cy="7619999"/>
          </a:xfrm>
          <a:prstGeom prst="rect">
            <a:avLst/>
          </a:prstGeom>
          <a:noFill/>
          <a:ln>
            <a:noFill/>
          </a:ln>
        </p:spPr>
        <p:txBody>
          <a:bodyPr anchorCtr="0" anchor="t" bIns="45700" lIns="91425" spcFirstLastPara="1" rIns="91425" wrap="square" tIns="45700">
            <a:normAutofit/>
          </a:bodyPr>
          <a:lstStyle>
            <a:lvl1pPr indent="-342900" lvl="0" marL="457200" algn="l">
              <a:lnSpc>
                <a:spcPct val="125000"/>
              </a:lnSpc>
              <a:spcBef>
                <a:spcPts val="1000"/>
              </a:spcBef>
              <a:spcAft>
                <a:spcPts val="0"/>
              </a:spcAft>
              <a:buClr>
                <a:schemeClr val="lt1"/>
              </a:buClr>
              <a:buSzPts val="1800"/>
              <a:buChar char="•"/>
              <a:defRPr/>
            </a:lvl1pPr>
            <a:lvl2pPr indent="-342900" lvl="1" marL="914400" algn="l">
              <a:lnSpc>
                <a:spcPct val="125000"/>
              </a:lnSpc>
              <a:spcBef>
                <a:spcPts val="500"/>
              </a:spcBef>
              <a:spcAft>
                <a:spcPts val="0"/>
              </a:spcAft>
              <a:buClr>
                <a:schemeClr val="lt1"/>
              </a:buClr>
              <a:buSzPts val="1800"/>
              <a:buChar char="•"/>
              <a:defRPr/>
            </a:lvl2pPr>
            <a:lvl3pPr indent="-342900" lvl="2" marL="1371600" algn="l">
              <a:lnSpc>
                <a:spcPct val="125000"/>
              </a:lnSpc>
              <a:spcBef>
                <a:spcPts val="500"/>
              </a:spcBef>
              <a:spcAft>
                <a:spcPts val="0"/>
              </a:spcAft>
              <a:buClr>
                <a:schemeClr val="lt1"/>
              </a:buClr>
              <a:buSzPts val="1800"/>
              <a:buChar char="•"/>
              <a:defRPr/>
            </a:lvl3pPr>
            <a:lvl4pPr indent="-342900" lvl="3" marL="1828800" algn="l">
              <a:lnSpc>
                <a:spcPct val="125000"/>
              </a:lnSpc>
              <a:spcBef>
                <a:spcPts val="500"/>
              </a:spcBef>
              <a:spcAft>
                <a:spcPts val="0"/>
              </a:spcAft>
              <a:buClr>
                <a:schemeClr val="lt1"/>
              </a:buClr>
              <a:buSzPts val="1800"/>
              <a:buChar char="•"/>
              <a:defRPr/>
            </a:lvl4pPr>
            <a:lvl5pPr indent="-342900" lvl="4" marL="2286000" algn="l">
              <a:lnSpc>
                <a:spcPct val="125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84" name="Google Shape;84;p25"/>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5" name="Google Shape;85;p25"/>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6" name="Google Shape;86;p25"/>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4" name="Shape 24"/>
        <p:cNvGrpSpPr/>
        <p:nvPr/>
      </p:nvGrpSpPr>
      <p:grpSpPr>
        <a:xfrm>
          <a:off x="0" y="0"/>
          <a:ext cx="0" cy="0"/>
          <a:chOff x="0" y="0"/>
          <a:chExt cx="0" cy="0"/>
        </a:xfrm>
      </p:grpSpPr>
      <p:sp>
        <p:nvSpPr>
          <p:cNvPr id="25" name="Google Shape;25;p16"/>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16"/>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7" name="Google Shape;27;p16"/>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8" name="Shape 28"/>
        <p:cNvGrpSpPr/>
        <p:nvPr/>
      </p:nvGrpSpPr>
      <p:grpSpPr>
        <a:xfrm>
          <a:off x="0" y="0"/>
          <a:ext cx="0" cy="0"/>
          <a:chOff x="0" y="0"/>
          <a:chExt cx="0" cy="0"/>
        </a:xfrm>
      </p:grpSpPr>
      <p:sp>
        <p:nvSpPr>
          <p:cNvPr id="29" name="Google Shape;29;p17"/>
          <p:cNvSpPr txBox="1"/>
          <p:nvPr>
            <p:ph type="title"/>
          </p:nvPr>
        </p:nvSpPr>
        <p:spPr>
          <a:xfrm>
            <a:off x="762000" y="762000"/>
            <a:ext cx="10668000" cy="1524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17"/>
          <p:cNvSpPr txBox="1"/>
          <p:nvPr>
            <p:ph idx="1" type="body"/>
          </p:nvPr>
        </p:nvSpPr>
        <p:spPr>
          <a:xfrm>
            <a:off x="762000" y="2286000"/>
            <a:ext cx="10668000" cy="3818083"/>
          </a:xfrm>
          <a:prstGeom prst="rect">
            <a:avLst/>
          </a:prstGeom>
          <a:noFill/>
          <a:ln>
            <a:noFill/>
          </a:ln>
        </p:spPr>
        <p:txBody>
          <a:bodyPr anchorCtr="0" anchor="t" bIns="45700" lIns="91425" spcFirstLastPara="1" rIns="91425" wrap="square" tIns="45700">
            <a:normAutofit/>
          </a:bodyPr>
          <a:lstStyle>
            <a:lvl1pPr indent="-342900" lvl="0" marL="457200" algn="l">
              <a:lnSpc>
                <a:spcPct val="125000"/>
              </a:lnSpc>
              <a:spcBef>
                <a:spcPts val="1000"/>
              </a:spcBef>
              <a:spcAft>
                <a:spcPts val="0"/>
              </a:spcAft>
              <a:buClr>
                <a:schemeClr val="lt1"/>
              </a:buClr>
              <a:buSzPts val="1800"/>
              <a:buChar char="•"/>
              <a:defRPr/>
            </a:lvl1pPr>
            <a:lvl2pPr indent="-342900" lvl="1" marL="914400" algn="l">
              <a:lnSpc>
                <a:spcPct val="125000"/>
              </a:lnSpc>
              <a:spcBef>
                <a:spcPts val="500"/>
              </a:spcBef>
              <a:spcAft>
                <a:spcPts val="0"/>
              </a:spcAft>
              <a:buClr>
                <a:schemeClr val="lt1"/>
              </a:buClr>
              <a:buSzPts val="1800"/>
              <a:buChar char="•"/>
              <a:defRPr/>
            </a:lvl2pPr>
            <a:lvl3pPr indent="-342900" lvl="2" marL="1371600" algn="l">
              <a:lnSpc>
                <a:spcPct val="125000"/>
              </a:lnSpc>
              <a:spcBef>
                <a:spcPts val="500"/>
              </a:spcBef>
              <a:spcAft>
                <a:spcPts val="0"/>
              </a:spcAft>
              <a:buClr>
                <a:schemeClr val="lt1"/>
              </a:buClr>
              <a:buSzPts val="1800"/>
              <a:buChar char="•"/>
              <a:defRPr/>
            </a:lvl3pPr>
            <a:lvl4pPr indent="-342900" lvl="3" marL="1828800" algn="l">
              <a:lnSpc>
                <a:spcPct val="125000"/>
              </a:lnSpc>
              <a:spcBef>
                <a:spcPts val="500"/>
              </a:spcBef>
              <a:spcAft>
                <a:spcPts val="0"/>
              </a:spcAft>
              <a:buClr>
                <a:schemeClr val="lt1"/>
              </a:buClr>
              <a:buSzPts val="1800"/>
              <a:buChar char="•"/>
              <a:defRPr/>
            </a:lvl4pPr>
            <a:lvl5pPr indent="-342900" lvl="4" marL="2286000" algn="l">
              <a:lnSpc>
                <a:spcPct val="125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31" name="Google Shape;31;p17"/>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17"/>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17"/>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4" name="Shape 34"/>
        <p:cNvGrpSpPr/>
        <p:nvPr/>
      </p:nvGrpSpPr>
      <p:grpSpPr>
        <a:xfrm>
          <a:off x="0" y="0"/>
          <a:ext cx="0" cy="0"/>
          <a:chOff x="0" y="0"/>
          <a:chExt cx="0" cy="0"/>
        </a:xfrm>
      </p:grpSpPr>
      <p:sp>
        <p:nvSpPr>
          <p:cNvPr id="35" name="Google Shape;35;p18"/>
          <p:cNvSpPr txBox="1"/>
          <p:nvPr>
            <p:ph type="title"/>
          </p:nvPr>
        </p:nvSpPr>
        <p:spPr>
          <a:xfrm>
            <a:off x="762000" y="1524000"/>
            <a:ext cx="10668000" cy="3038475"/>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lt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18"/>
          <p:cNvSpPr txBox="1"/>
          <p:nvPr>
            <p:ph idx="1" type="body"/>
          </p:nvPr>
        </p:nvSpPr>
        <p:spPr>
          <a:xfrm>
            <a:off x="762000" y="4589463"/>
            <a:ext cx="10668000" cy="1506537"/>
          </a:xfrm>
          <a:prstGeom prst="rect">
            <a:avLst/>
          </a:prstGeom>
          <a:noFill/>
          <a:ln>
            <a:noFill/>
          </a:ln>
        </p:spPr>
        <p:txBody>
          <a:bodyPr anchorCtr="0" anchor="t" bIns="45700" lIns="91425" spcFirstLastPara="1" rIns="91425" wrap="square" tIns="45700">
            <a:normAutofit/>
          </a:bodyPr>
          <a:lstStyle>
            <a:lvl1pPr indent="-228600" lvl="0" marL="457200" algn="l">
              <a:lnSpc>
                <a:spcPct val="125000"/>
              </a:lnSpc>
              <a:spcBef>
                <a:spcPts val="1000"/>
              </a:spcBef>
              <a:spcAft>
                <a:spcPts val="0"/>
              </a:spcAft>
              <a:buClr>
                <a:schemeClr val="lt1"/>
              </a:buClr>
              <a:buSzPts val="2400"/>
              <a:buNone/>
              <a:defRPr sz="2400">
                <a:solidFill>
                  <a:schemeClr val="lt1"/>
                </a:solidFill>
              </a:defRPr>
            </a:lvl1pPr>
            <a:lvl2pPr indent="-228600" lvl="1" marL="914400" algn="l">
              <a:lnSpc>
                <a:spcPct val="125000"/>
              </a:lnSpc>
              <a:spcBef>
                <a:spcPts val="500"/>
              </a:spcBef>
              <a:spcAft>
                <a:spcPts val="0"/>
              </a:spcAft>
              <a:buClr>
                <a:schemeClr val="lt1"/>
              </a:buClr>
              <a:buSzPts val="2000"/>
              <a:buNone/>
              <a:defRPr sz="2000">
                <a:solidFill>
                  <a:schemeClr val="lt1"/>
                </a:solidFill>
              </a:defRPr>
            </a:lvl2pPr>
            <a:lvl3pPr indent="-228600" lvl="2" marL="1371600" algn="l">
              <a:lnSpc>
                <a:spcPct val="125000"/>
              </a:lnSpc>
              <a:spcBef>
                <a:spcPts val="500"/>
              </a:spcBef>
              <a:spcAft>
                <a:spcPts val="0"/>
              </a:spcAft>
              <a:buClr>
                <a:schemeClr val="lt1"/>
              </a:buClr>
              <a:buSzPts val="1800"/>
              <a:buNone/>
              <a:defRPr sz="1800">
                <a:solidFill>
                  <a:schemeClr val="lt1"/>
                </a:solidFill>
              </a:defRPr>
            </a:lvl3pPr>
            <a:lvl4pPr indent="-228600" lvl="3" marL="1828800" algn="l">
              <a:lnSpc>
                <a:spcPct val="125000"/>
              </a:lnSpc>
              <a:spcBef>
                <a:spcPts val="500"/>
              </a:spcBef>
              <a:spcAft>
                <a:spcPts val="0"/>
              </a:spcAft>
              <a:buClr>
                <a:schemeClr val="lt1"/>
              </a:buClr>
              <a:buSzPts val="1600"/>
              <a:buNone/>
              <a:defRPr sz="1600">
                <a:solidFill>
                  <a:schemeClr val="lt1"/>
                </a:solidFill>
              </a:defRPr>
            </a:lvl4pPr>
            <a:lvl5pPr indent="-228600" lvl="4" marL="2286000" algn="l">
              <a:lnSpc>
                <a:spcPct val="125000"/>
              </a:lnSpc>
              <a:spcBef>
                <a:spcPts val="500"/>
              </a:spcBef>
              <a:spcAft>
                <a:spcPts val="0"/>
              </a:spcAft>
              <a:buClr>
                <a:schemeClr val="lt1"/>
              </a:buClr>
              <a:buSzPts val="1600"/>
              <a:buNone/>
              <a:defRPr sz="1600">
                <a:solidFill>
                  <a:schemeClr val="lt1"/>
                </a:solidFill>
              </a:defRPr>
            </a:lvl5pPr>
            <a:lvl6pPr indent="-228600" lvl="5" marL="2743200" algn="l">
              <a:lnSpc>
                <a:spcPct val="90000"/>
              </a:lnSpc>
              <a:spcBef>
                <a:spcPts val="500"/>
              </a:spcBef>
              <a:spcAft>
                <a:spcPts val="0"/>
              </a:spcAft>
              <a:buClr>
                <a:schemeClr val="lt1"/>
              </a:buClr>
              <a:buSzPts val="1600"/>
              <a:buNone/>
              <a:defRPr sz="1600">
                <a:solidFill>
                  <a:schemeClr val="lt1"/>
                </a:solidFill>
              </a:defRPr>
            </a:lvl6pPr>
            <a:lvl7pPr indent="-228600" lvl="6" marL="3200400" algn="l">
              <a:lnSpc>
                <a:spcPct val="90000"/>
              </a:lnSpc>
              <a:spcBef>
                <a:spcPts val="500"/>
              </a:spcBef>
              <a:spcAft>
                <a:spcPts val="0"/>
              </a:spcAft>
              <a:buClr>
                <a:schemeClr val="lt1"/>
              </a:buClr>
              <a:buSzPts val="1600"/>
              <a:buNone/>
              <a:defRPr sz="1600">
                <a:solidFill>
                  <a:schemeClr val="lt1"/>
                </a:solidFill>
              </a:defRPr>
            </a:lvl7pPr>
            <a:lvl8pPr indent="-228600" lvl="7" marL="3657600" algn="l">
              <a:lnSpc>
                <a:spcPct val="90000"/>
              </a:lnSpc>
              <a:spcBef>
                <a:spcPts val="500"/>
              </a:spcBef>
              <a:spcAft>
                <a:spcPts val="0"/>
              </a:spcAft>
              <a:buClr>
                <a:schemeClr val="lt1"/>
              </a:buClr>
              <a:buSzPts val="1600"/>
              <a:buNone/>
              <a:defRPr sz="1600">
                <a:solidFill>
                  <a:schemeClr val="lt1"/>
                </a:solidFill>
              </a:defRPr>
            </a:lvl8pPr>
            <a:lvl9pPr indent="-228600" lvl="8" marL="4114800" algn="l">
              <a:lnSpc>
                <a:spcPct val="90000"/>
              </a:lnSpc>
              <a:spcBef>
                <a:spcPts val="500"/>
              </a:spcBef>
              <a:spcAft>
                <a:spcPts val="0"/>
              </a:spcAft>
              <a:buClr>
                <a:schemeClr val="lt1"/>
              </a:buClr>
              <a:buSzPts val="1600"/>
              <a:buNone/>
              <a:defRPr sz="1600">
                <a:solidFill>
                  <a:schemeClr val="lt1"/>
                </a:solidFill>
              </a:defRPr>
            </a:lvl9pPr>
          </a:lstStyle>
          <a:p/>
        </p:txBody>
      </p:sp>
      <p:sp>
        <p:nvSpPr>
          <p:cNvPr id="37" name="Google Shape;37;p18"/>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18"/>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18"/>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0" name="Shape 40"/>
        <p:cNvGrpSpPr/>
        <p:nvPr/>
      </p:nvGrpSpPr>
      <p:grpSpPr>
        <a:xfrm>
          <a:off x="0" y="0"/>
          <a:ext cx="0" cy="0"/>
          <a:chOff x="0" y="0"/>
          <a:chExt cx="0" cy="0"/>
        </a:xfrm>
      </p:grpSpPr>
      <p:sp>
        <p:nvSpPr>
          <p:cNvPr id="41" name="Google Shape;41;p19"/>
          <p:cNvSpPr txBox="1"/>
          <p:nvPr>
            <p:ph type="title"/>
          </p:nvPr>
        </p:nvSpPr>
        <p:spPr>
          <a:xfrm>
            <a:off x="762000" y="762000"/>
            <a:ext cx="10668000" cy="1524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19"/>
          <p:cNvSpPr txBox="1"/>
          <p:nvPr>
            <p:ph idx="1" type="body"/>
          </p:nvPr>
        </p:nvSpPr>
        <p:spPr>
          <a:xfrm>
            <a:off x="762000" y="2285999"/>
            <a:ext cx="5151119" cy="3810001"/>
          </a:xfrm>
          <a:prstGeom prst="rect">
            <a:avLst/>
          </a:prstGeom>
          <a:noFill/>
          <a:ln>
            <a:noFill/>
          </a:ln>
        </p:spPr>
        <p:txBody>
          <a:bodyPr anchorCtr="0" anchor="t" bIns="45700" lIns="91425" spcFirstLastPara="1" rIns="91425" wrap="square" tIns="45700">
            <a:normAutofit/>
          </a:bodyPr>
          <a:lstStyle>
            <a:lvl1pPr indent="-342900" lvl="0" marL="457200" algn="l">
              <a:lnSpc>
                <a:spcPct val="125000"/>
              </a:lnSpc>
              <a:spcBef>
                <a:spcPts val="1000"/>
              </a:spcBef>
              <a:spcAft>
                <a:spcPts val="0"/>
              </a:spcAft>
              <a:buClr>
                <a:schemeClr val="lt1"/>
              </a:buClr>
              <a:buSzPts val="1800"/>
              <a:buChar char="•"/>
              <a:defRPr/>
            </a:lvl1pPr>
            <a:lvl2pPr indent="-342900" lvl="1" marL="914400" algn="l">
              <a:lnSpc>
                <a:spcPct val="125000"/>
              </a:lnSpc>
              <a:spcBef>
                <a:spcPts val="500"/>
              </a:spcBef>
              <a:spcAft>
                <a:spcPts val="0"/>
              </a:spcAft>
              <a:buClr>
                <a:schemeClr val="lt1"/>
              </a:buClr>
              <a:buSzPts val="1800"/>
              <a:buChar char="•"/>
              <a:defRPr/>
            </a:lvl2pPr>
            <a:lvl3pPr indent="-342900" lvl="2" marL="1371600" algn="l">
              <a:lnSpc>
                <a:spcPct val="125000"/>
              </a:lnSpc>
              <a:spcBef>
                <a:spcPts val="500"/>
              </a:spcBef>
              <a:spcAft>
                <a:spcPts val="0"/>
              </a:spcAft>
              <a:buClr>
                <a:schemeClr val="lt1"/>
              </a:buClr>
              <a:buSzPts val="1800"/>
              <a:buChar char="•"/>
              <a:defRPr/>
            </a:lvl3pPr>
            <a:lvl4pPr indent="-342900" lvl="3" marL="1828800" algn="l">
              <a:lnSpc>
                <a:spcPct val="125000"/>
              </a:lnSpc>
              <a:spcBef>
                <a:spcPts val="500"/>
              </a:spcBef>
              <a:spcAft>
                <a:spcPts val="0"/>
              </a:spcAft>
              <a:buClr>
                <a:schemeClr val="lt1"/>
              </a:buClr>
              <a:buSzPts val="1800"/>
              <a:buChar char="•"/>
              <a:defRPr/>
            </a:lvl4pPr>
            <a:lvl5pPr indent="-342900" lvl="4" marL="2286000" algn="l">
              <a:lnSpc>
                <a:spcPct val="125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3" name="Google Shape;43;p19"/>
          <p:cNvSpPr txBox="1"/>
          <p:nvPr>
            <p:ph idx="2" type="body"/>
          </p:nvPr>
        </p:nvSpPr>
        <p:spPr>
          <a:xfrm>
            <a:off x="6278879" y="2285999"/>
            <a:ext cx="5151121" cy="3810001"/>
          </a:xfrm>
          <a:prstGeom prst="rect">
            <a:avLst/>
          </a:prstGeom>
          <a:noFill/>
          <a:ln>
            <a:noFill/>
          </a:ln>
        </p:spPr>
        <p:txBody>
          <a:bodyPr anchorCtr="0" anchor="t" bIns="45700" lIns="91425" spcFirstLastPara="1" rIns="91425" wrap="square" tIns="45700">
            <a:normAutofit/>
          </a:bodyPr>
          <a:lstStyle>
            <a:lvl1pPr indent="-342900" lvl="0" marL="457200" algn="l">
              <a:lnSpc>
                <a:spcPct val="125000"/>
              </a:lnSpc>
              <a:spcBef>
                <a:spcPts val="1000"/>
              </a:spcBef>
              <a:spcAft>
                <a:spcPts val="0"/>
              </a:spcAft>
              <a:buClr>
                <a:schemeClr val="lt1"/>
              </a:buClr>
              <a:buSzPts val="1800"/>
              <a:buChar char="•"/>
              <a:defRPr/>
            </a:lvl1pPr>
            <a:lvl2pPr indent="-342900" lvl="1" marL="914400" algn="l">
              <a:lnSpc>
                <a:spcPct val="125000"/>
              </a:lnSpc>
              <a:spcBef>
                <a:spcPts val="500"/>
              </a:spcBef>
              <a:spcAft>
                <a:spcPts val="0"/>
              </a:spcAft>
              <a:buClr>
                <a:schemeClr val="lt1"/>
              </a:buClr>
              <a:buSzPts val="1800"/>
              <a:buChar char="•"/>
              <a:defRPr/>
            </a:lvl2pPr>
            <a:lvl3pPr indent="-342900" lvl="2" marL="1371600" algn="l">
              <a:lnSpc>
                <a:spcPct val="125000"/>
              </a:lnSpc>
              <a:spcBef>
                <a:spcPts val="500"/>
              </a:spcBef>
              <a:spcAft>
                <a:spcPts val="0"/>
              </a:spcAft>
              <a:buClr>
                <a:schemeClr val="lt1"/>
              </a:buClr>
              <a:buSzPts val="1800"/>
              <a:buChar char="•"/>
              <a:defRPr/>
            </a:lvl3pPr>
            <a:lvl4pPr indent="-342900" lvl="3" marL="1828800" algn="l">
              <a:lnSpc>
                <a:spcPct val="125000"/>
              </a:lnSpc>
              <a:spcBef>
                <a:spcPts val="500"/>
              </a:spcBef>
              <a:spcAft>
                <a:spcPts val="0"/>
              </a:spcAft>
              <a:buClr>
                <a:schemeClr val="lt1"/>
              </a:buClr>
              <a:buSzPts val="1800"/>
              <a:buChar char="•"/>
              <a:defRPr/>
            </a:lvl4pPr>
            <a:lvl5pPr indent="-342900" lvl="4" marL="2286000" algn="l">
              <a:lnSpc>
                <a:spcPct val="125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44" name="Google Shape;44;p19"/>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5" name="Google Shape;45;p19"/>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19"/>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p:cSld name="Comparison">
    <p:spTree>
      <p:nvGrpSpPr>
        <p:cNvPr id="47" name="Shape 47"/>
        <p:cNvGrpSpPr/>
        <p:nvPr/>
      </p:nvGrpSpPr>
      <p:grpSpPr>
        <a:xfrm>
          <a:off x="0" y="0"/>
          <a:ext cx="0" cy="0"/>
          <a:chOff x="0" y="0"/>
          <a:chExt cx="0" cy="0"/>
        </a:xfrm>
      </p:grpSpPr>
      <p:sp>
        <p:nvSpPr>
          <p:cNvPr id="48" name="Google Shape;48;p20"/>
          <p:cNvSpPr txBox="1"/>
          <p:nvPr>
            <p:ph type="title"/>
          </p:nvPr>
        </p:nvSpPr>
        <p:spPr>
          <a:xfrm>
            <a:off x="762000" y="762000"/>
            <a:ext cx="10668000" cy="1524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9" name="Google Shape;49;p20"/>
          <p:cNvSpPr txBox="1"/>
          <p:nvPr>
            <p:ph idx="1" type="body"/>
          </p:nvPr>
        </p:nvSpPr>
        <p:spPr>
          <a:xfrm>
            <a:off x="762000" y="2285999"/>
            <a:ext cx="5151119" cy="761999"/>
          </a:xfrm>
          <a:prstGeom prst="rect">
            <a:avLst/>
          </a:prstGeom>
          <a:noFill/>
          <a:ln>
            <a:noFill/>
          </a:ln>
        </p:spPr>
        <p:txBody>
          <a:bodyPr anchorCtr="0" anchor="b" bIns="45700" lIns="91425" spcFirstLastPara="1" rIns="91425" wrap="square" tIns="45700">
            <a:normAutofit/>
          </a:bodyPr>
          <a:lstStyle>
            <a:lvl1pPr indent="-228600" lvl="0" marL="457200" algn="l">
              <a:lnSpc>
                <a:spcPct val="125000"/>
              </a:lnSpc>
              <a:spcBef>
                <a:spcPts val="1000"/>
              </a:spcBef>
              <a:spcAft>
                <a:spcPts val="0"/>
              </a:spcAft>
              <a:buClr>
                <a:schemeClr val="lt1"/>
              </a:buClr>
              <a:buSzPts val="2400"/>
              <a:buNone/>
              <a:defRPr b="1" sz="2400"/>
            </a:lvl1pPr>
            <a:lvl2pPr indent="-228600" lvl="1" marL="914400" algn="l">
              <a:lnSpc>
                <a:spcPct val="125000"/>
              </a:lnSpc>
              <a:spcBef>
                <a:spcPts val="500"/>
              </a:spcBef>
              <a:spcAft>
                <a:spcPts val="0"/>
              </a:spcAft>
              <a:buClr>
                <a:schemeClr val="lt1"/>
              </a:buClr>
              <a:buSzPts val="2000"/>
              <a:buNone/>
              <a:defRPr b="1" sz="2000"/>
            </a:lvl2pPr>
            <a:lvl3pPr indent="-228600" lvl="2" marL="1371600" algn="l">
              <a:lnSpc>
                <a:spcPct val="125000"/>
              </a:lnSpc>
              <a:spcBef>
                <a:spcPts val="500"/>
              </a:spcBef>
              <a:spcAft>
                <a:spcPts val="0"/>
              </a:spcAft>
              <a:buClr>
                <a:schemeClr val="lt1"/>
              </a:buClr>
              <a:buSzPts val="1800"/>
              <a:buNone/>
              <a:defRPr b="1" sz="1800"/>
            </a:lvl3pPr>
            <a:lvl4pPr indent="-228600" lvl="3" marL="1828800" algn="l">
              <a:lnSpc>
                <a:spcPct val="125000"/>
              </a:lnSpc>
              <a:spcBef>
                <a:spcPts val="500"/>
              </a:spcBef>
              <a:spcAft>
                <a:spcPts val="0"/>
              </a:spcAft>
              <a:buClr>
                <a:schemeClr val="lt1"/>
              </a:buClr>
              <a:buSzPts val="1600"/>
              <a:buNone/>
              <a:defRPr b="1" sz="1600"/>
            </a:lvl4pPr>
            <a:lvl5pPr indent="-228600" lvl="4" marL="2286000" algn="l">
              <a:lnSpc>
                <a:spcPct val="125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50" name="Google Shape;50;p20"/>
          <p:cNvSpPr txBox="1"/>
          <p:nvPr>
            <p:ph idx="2" type="body"/>
          </p:nvPr>
        </p:nvSpPr>
        <p:spPr>
          <a:xfrm>
            <a:off x="762000" y="3048000"/>
            <a:ext cx="5151119" cy="3048000"/>
          </a:xfrm>
          <a:prstGeom prst="rect">
            <a:avLst/>
          </a:prstGeom>
          <a:noFill/>
          <a:ln>
            <a:noFill/>
          </a:ln>
        </p:spPr>
        <p:txBody>
          <a:bodyPr anchorCtr="0" anchor="t" bIns="45700" lIns="91425" spcFirstLastPara="1" rIns="91425" wrap="square" tIns="45700">
            <a:normAutofit/>
          </a:bodyPr>
          <a:lstStyle>
            <a:lvl1pPr indent="-342900" lvl="0" marL="457200" algn="l">
              <a:lnSpc>
                <a:spcPct val="125000"/>
              </a:lnSpc>
              <a:spcBef>
                <a:spcPts val="1000"/>
              </a:spcBef>
              <a:spcAft>
                <a:spcPts val="0"/>
              </a:spcAft>
              <a:buClr>
                <a:schemeClr val="lt1"/>
              </a:buClr>
              <a:buSzPts val="1800"/>
              <a:buChar char="•"/>
              <a:defRPr/>
            </a:lvl1pPr>
            <a:lvl2pPr indent="-342900" lvl="1" marL="914400" algn="l">
              <a:lnSpc>
                <a:spcPct val="125000"/>
              </a:lnSpc>
              <a:spcBef>
                <a:spcPts val="500"/>
              </a:spcBef>
              <a:spcAft>
                <a:spcPts val="0"/>
              </a:spcAft>
              <a:buClr>
                <a:schemeClr val="lt1"/>
              </a:buClr>
              <a:buSzPts val="1800"/>
              <a:buChar char="•"/>
              <a:defRPr/>
            </a:lvl2pPr>
            <a:lvl3pPr indent="-342900" lvl="2" marL="1371600" algn="l">
              <a:lnSpc>
                <a:spcPct val="125000"/>
              </a:lnSpc>
              <a:spcBef>
                <a:spcPts val="500"/>
              </a:spcBef>
              <a:spcAft>
                <a:spcPts val="0"/>
              </a:spcAft>
              <a:buClr>
                <a:schemeClr val="lt1"/>
              </a:buClr>
              <a:buSzPts val="1800"/>
              <a:buChar char="•"/>
              <a:defRPr/>
            </a:lvl3pPr>
            <a:lvl4pPr indent="-342900" lvl="3" marL="1828800" algn="l">
              <a:lnSpc>
                <a:spcPct val="125000"/>
              </a:lnSpc>
              <a:spcBef>
                <a:spcPts val="500"/>
              </a:spcBef>
              <a:spcAft>
                <a:spcPts val="0"/>
              </a:spcAft>
              <a:buClr>
                <a:schemeClr val="lt1"/>
              </a:buClr>
              <a:buSzPts val="1800"/>
              <a:buChar char="•"/>
              <a:defRPr/>
            </a:lvl4pPr>
            <a:lvl5pPr indent="-342900" lvl="4" marL="2286000" algn="l">
              <a:lnSpc>
                <a:spcPct val="125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1" name="Google Shape;51;p20"/>
          <p:cNvSpPr txBox="1"/>
          <p:nvPr>
            <p:ph idx="3" type="body"/>
          </p:nvPr>
        </p:nvSpPr>
        <p:spPr>
          <a:xfrm>
            <a:off x="6278878" y="2286000"/>
            <a:ext cx="5151122" cy="761999"/>
          </a:xfrm>
          <a:prstGeom prst="rect">
            <a:avLst/>
          </a:prstGeom>
          <a:noFill/>
          <a:ln>
            <a:noFill/>
          </a:ln>
        </p:spPr>
        <p:txBody>
          <a:bodyPr anchorCtr="0" anchor="b" bIns="45700" lIns="91425" spcFirstLastPara="1" rIns="91425" wrap="square" tIns="45700">
            <a:normAutofit/>
          </a:bodyPr>
          <a:lstStyle>
            <a:lvl1pPr indent="-228600" lvl="0" marL="457200" algn="l">
              <a:lnSpc>
                <a:spcPct val="125000"/>
              </a:lnSpc>
              <a:spcBef>
                <a:spcPts val="1000"/>
              </a:spcBef>
              <a:spcAft>
                <a:spcPts val="0"/>
              </a:spcAft>
              <a:buClr>
                <a:schemeClr val="lt1"/>
              </a:buClr>
              <a:buSzPts val="2400"/>
              <a:buNone/>
              <a:defRPr b="1" sz="2400"/>
            </a:lvl1pPr>
            <a:lvl2pPr indent="-228600" lvl="1" marL="914400" algn="l">
              <a:lnSpc>
                <a:spcPct val="125000"/>
              </a:lnSpc>
              <a:spcBef>
                <a:spcPts val="500"/>
              </a:spcBef>
              <a:spcAft>
                <a:spcPts val="0"/>
              </a:spcAft>
              <a:buClr>
                <a:schemeClr val="lt1"/>
              </a:buClr>
              <a:buSzPts val="2000"/>
              <a:buNone/>
              <a:defRPr b="1" sz="2000"/>
            </a:lvl2pPr>
            <a:lvl3pPr indent="-228600" lvl="2" marL="1371600" algn="l">
              <a:lnSpc>
                <a:spcPct val="125000"/>
              </a:lnSpc>
              <a:spcBef>
                <a:spcPts val="500"/>
              </a:spcBef>
              <a:spcAft>
                <a:spcPts val="0"/>
              </a:spcAft>
              <a:buClr>
                <a:schemeClr val="lt1"/>
              </a:buClr>
              <a:buSzPts val="1800"/>
              <a:buNone/>
              <a:defRPr b="1" sz="1800"/>
            </a:lvl3pPr>
            <a:lvl4pPr indent="-228600" lvl="3" marL="1828800" algn="l">
              <a:lnSpc>
                <a:spcPct val="125000"/>
              </a:lnSpc>
              <a:spcBef>
                <a:spcPts val="500"/>
              </a:spcBef>
              <a:spcAft>
                <a:spcPts val="0"/>
              </a:spcAft>
              <a:buClr>
                <a:schemeClr val="lt1"/>
              </a:buClr>
              <a:buSzPts val="1600"/>
              <a:buNone/>
              <a:defRPr b="1" sz="1600"/>
            </a:lvl4pPr>
            <a:lvl5pPr indent="-228600" lvl="4" marL="2286000" algn="l">
              <a:lnSpc>
                <a:spcPct val="125000"/>
              </a:lnSpc>
              <a:spcBef>
                <a:spcPts val="500"/>
              </a:spcBef>
              <a:spcAft>
                <a:spcPts val="0"/>
              </a:spcAft>
              <a:buClr>
                <a:schemeClr val="lt1"/>
              </a:buClr>
              <a:buSzPts val="1600"/>
              <a:buNone/>
              <a:defRPr b="1" sz="1600"/>
            </a:lvl5pPr>
            <a:lvl6pPr indent="-228600" lvl="5" marL="2743200" algn="l">
              <a:lnSpc>
                <a:spcPct val="90000"/>
              </a:lnSpc>
              <a:spcBef>
                <a:spcPts val="500"/>
              </a:spcBef>
              <a:spcAft>
                <a:spcPts val="0"/>
              </a:spcAft>
              <a:buClr>
                <a:schemeClr val="lt1"/>
              </a:buClr>
              <a:buSzPts val="1600"/>
              <a:buNone/>
              <a:defRPr b="1" sz="1600"/>
            </a:lvl6pPr>
            <a:lvl7pPr indent="-228600" lvl="6" marL="3200400" algn="l">
              <a:lnSpc>
                <a:spcPct val="90000"/>
              </a:lnSpc>
              <a:spcBef>
                <a:spcPts val="500"/>
              </a:spcBef>
              <a:spcAft>
                <a:spcPts val="0"/>
              </a:spcAft>
              <a:buClr>
                <a:schemeClr val="lt1"/>
              </a:buClr>
              <a:buSzPts val="1600"/>
              <a:buNone/>
              <a:defRPr b="1" sz="1600"/>
            </a:lvl7pPr>
            <a:lvl8pPr indent="-228600" lvl="7" marL="3657600" algn="l">
              <a:lnSpc>
                <a:spcPct val="90000"/>
              </a:lnSpc>
              <a:spcBef>
                <a:spcPts val="500"/>
              </a:spcBef>
              <a:spcAft>
                <a:spcPts val="0"/>
              </a:spcAft>
              <a:buClr>
                <a:schemeClr val="lt1"/>
              </a:buClr>
              <a:buSzPts val="1600"/>
              <a:buNone/>
              <a:defRPr b="1" sz="1600"/>
            </a:lvl8pPr>
            <a:lvl9pPr indent="-228600" lvl="8" marL="4114800" algn="l">
              <a:lnSpc>
                <a:spcPct val="90000"/>
              </a:lnSpc>
              <a:spcBef>
                <a:spcPts val="500"/>
              </a:spcBef>
              <a:spcAft>
                <a:spcPts val="0"/>
              </a:spcAft>
              <a:buClr>
                <a:schemeClr val="lt1"/>
              </a:buClr>
              <a:buSzPts val="1600"/>
              <a:buNone/>
              <a:defRPr b="1" sz="1600"/>
            </a:lvl9pPr>
          </a:lstStyle>
          <a:p/>
        </p:txBody>
      </p:sp>
      <p:sp>
        <p:nvSpPr>
          <p:cNvPr id="52" name="Google Shape;52;p20"/>
          <p:cNvSpPr txBox="1"/>
          <p:nvPr>
            <p:ph idx="4" type="body"/>
          </p:nvPr>
        </p:nvSpPr>
        <p:spPr>
          <a:xfrm>
            <a:off x="6278878" y="3048000"/>
            <a:ext cx="5151122" cy="3048000"/>
          </a:xfrm>
          <a:prstGeom prst="rect">
            <a:avLst/>
          </a:prstGeom>
          <a:noFill/>
          <a:ln>
            <a:noFill/>
          </a:ln>
        </p:spPr>
        <p:txBody>
          <a:bodyPr anchorCtr="0" anchor="t" bIns="45700" lIns="91425" spcFirstLastPara="1" rIns="91425" wrap="square" tIns="45700">
            <a:normAutofit/>
          </a:bodyPr>
          <a:lstStyle>
            <a:lvl1pPr indent="-342900" lvl="0" marL="457200" algn="l">
              <a:lnSpc>
                <a:spcPct val="125000"/>
              </a:lnSpc>
              <a:spcBef>
                <a:spcPts val="1000"/>
              </a:spcBef>
              <a:spcAft>
                <a:spcPts val="0"/>
              </a:spcAft>
              <a:buClr>
                <a:schemeClr val="lt1"/>
              </a:buClr>
              <a:buSzPts val="1800"/>
              <a:buChar char="•"/>
              <a:defRPr/>
            </a:lvl1pPr>
            <a:lvl2pPr indent="-342900" lvl="1" marL="914400" algn="l">
              <a:lnSpc>
                <a:spcPct val="125000"/>
              </a:lnSpc>
              <a:spcBef>
                <a:spcPts val="500"/>
              </a:spcBef>
              <a:spcAft>
                <a:spcPts val="0"/>
              </a:spcAft>
              <a:buClr>
                <a:schemeClr val="lt1"/>
              </a:buClr>
              <a:buSzPts val="1800"/>
              <a:buChar char="•"/>
              <a:defRPr/>
            </a:lvl2pPr>
            <a:lvl3pPr indent="-342900" lvl="2" marL="1371600" algn="l">
              <a:lnSpc>
                <a:spcPct val="125000"/>
              </a:lnSpc>
              <a:spcBef>
                <a:spcPts val="500"/>
              </a:spcBef>
              <a:spcAft>
                <a:spcPts val="0"/>
              </a:spcAft>
              <a:buClr>
                <a:schemeClr val="lt1"/>
              </a:buClr>
              <a:buSzPts val="1800"/>
              <a:buChar char="•"/>
              <a:defRPr/>
            </a:lvl3pPr>
            <a:lvl4pPr indent="-342900" lvl="3" marL="1828800" algn="l">
              <a:lnSpc>
                <a:spcPct val="125000"/>
              </a:lnSpc>
              <a:spcBef>
                <a:spcPts val="500"/>
              </a:spcBef>
              <a:spcAft>
                <a:spcPts val="0"/>
              </a:spcAft>
              <a:buClr>
                <a:schemeClr val="lt1"/>
              </a:buClr>
              <a:buSzPts val="1800"/>
              <a:buChar char="•"/>
              <a:defRPr/>
            </a:lvl4pPr>
            <a:lvl5pPr indent="-342900" lvl="4" marL="2286000" algn="l">
              <a:lnSpc>
                <a:spcPct val="125000"/>
              </a:lnSpc>
              <a:spcBef>
                <a:spcPts val="500"/>
              </a:spcBef>
              <a:spcAft>
                <a:spcPts val="0"/>
              </a:spcAft>
              <a:buClr>
                <a:schemeClr val="lt1"/>
              </a:buClr>
              <a:buSzPts val="1800"/>
              <a:buChar char="•"/>
              <a:defRPr/>
            </a:lvl5pPr>
            <a:lvl6pPr indent="-342900" lvl="5" marL="2743200" algn="l">
              <a:lnSpc>
                <a:spcPct val="90000"/>
              </a:lnSpc>
              <a:spcBef>
                <a:spcPts val="500"/>
              </a:spcBef>
              <a:spcAft>
                <a:spcPts val="0"/>
              </a:spcAft>
              <a:buClr>
                <a:schemeClr val="lt1"/>
              </a:buClr>
              <a:buSzPts val="1800"/>
              <a:buChar char="•"/>
              <a:defRPr/>
            </a:lvl6pPr>
            <a:lvl7pPr indent="-342900" lvl="6" marL="3200400" algn="l">
              <a:lnSpc>
                <a:spcPct val="90000"/>
              </a:lnSpc>
              <a:spcBef>
                <a:spcPts val="500"/>
              </a:spcBef>
              <a:spcAft>
                <a:spcPts val="0"/>
              </a:spcAft>
              <a:buClr>
                <a:schemeClr val="lt1"/>
              </a:buClr>
              <a:buSzPts val="1800"/>
              <a:buChar char="•"/>
              <a:defRPr/>
            </a:lvl7pPr>
            <a:lvl8pPr indent="-342900" lvl="7" marL="3657600" algn="l">
              <a:lnSpc>
                <a:spcPct val="90000"/>
              </a:lnSpc>
              <a:spcBef>
                <a:spcPts val="500"/>
              </a:spcBef>
              <a:spcAft>
                <a:spcPts val="0"/>
              </a:spcAft>
              <a:buClr>
                <a:schemeClr val="lt1"/>
              </a:buClr>
              <a:buSzPts val="1800"/>
              <a:buChar char="•"/>
              <a:defRPr/>
            </a:lvl8pPr>
            <a:lvl9pPr indent="-342900" lvl="8" marL="4114800" algn="l">
              <a:lnSpc>
                <a:spcPct val="90000"/>
              </a:lnSpc>
              <a:spcBef>
                <a:spcPts val="500"/>
              </a:spcBef>
              <a:spcAft>
                <a:spcPts val="0"/>
              </a:spcAft>
              <a:buClr>
                <a:schemeClr val="lt1"/>
              </a:buClr>
              <a:buSzPts val="1800"/>
              <a:buChar char="•"/>
              <a:defRPr/>
            </a:lvl9pPr>
          </a:lstStyle>
          <a:p/>
        </p:txBody>
      </p:sp>
      <p:sp>
        <p:nvSpPr>
          <p:cNvPr id="53" name="Google Shape;53;p20"/>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4" name="Google Shape;54;p20"/>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0"/>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sp>
        <p:nvSpPr>
          <p:cNvPr id="57" name="Google Shape;57;p21"/>
          <p:cNvSpPr txBox="1"/>
          <p:nvPr>
            <p:ph type="title"/>
          </p:nvPr>
        </p:nvSpPr>
        <p:spPr>
          <a:xfrm>
            <a:off x="762000" y="762000"/>
            <a:ext cx="10668000" cy="15240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8" name="Google Shape;58;p21"/>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9" name="Google Shape;59;p21"/>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1"/>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61" name="Shape 61"/>
        <p:cNvGrpSpPr/>
        <p:nvPr/>
      </p:nvGrpSpPr>
      <p:grpSpPr>
        <a:xfrm>
          <a:off x="0" y="0"/>
          <a:ext cx="0" cy="0"/>
          <a:chOff x="0" y="0"/>
          <a:chExt cx="0" cy="0"/>
        </a:xfrm>
      </p:grpSpPr>
      <p:sp>
        <p:nvSpPr>
          <p:cNvPr id="62" name="Google Shape;62;p22"/>
          <p:cNvSpPr txBox="1"/>
          <p:nvPr>
            <p:ph type="title"/>
          </p:nvPr>
        </p:nvSpPr>
        <p:spPr>
          <a:xfrm>
            <a:off x="762000" y="761998"/>
            <a:ext cx="3810000" cy="1524002"/>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2"/>
          <p:cNvSpPr txBox="1"/>
          <p:nvPr>
            <p:ph idx="1" type="body"/>
          </p:nvPr>
        </p:nvSpPr>
        <p:spPr>
          <a:xfrm>
            <a:off x="5334000" y="762001"/>
            <a:ext cx="6096000" cy="5334000"/>
          </a:xfrm>
          <a:prstGeom prst="rect">
            <a:avLst/>
          </a:prstGeom>
          <a:noFill/>
          <a:ln>
            <a:noFill/>
          </a:ln>
        </p:spPr>
        <p:txBody>
          <a:bodyPr anchorCtr="0" anchor="t" bIns="45700" lIns="91425" spcFirstLastPara="1" rIns="91425" wrap="square" tIns="45700">
            <a:normAutofit/>
          </a:bodyPr>
          <a:lstStyle>
            <a:lvl1pPr indent="-431800" lvl="0" marL="457200" algn="l">
              <a:lnSpc>
                <a:spcPct val="125000"/>
              </a:lnSpc>
              <a:spcBef>
                <a:spcPts val="1000"/>
              </a:spcBef>
              <a:spcAft>
                <a:spcPts val="0"/>
              </a:spcAft>
              <a:buClr>
                <a:schemeClr val="lt1"/>
              </a:buClr>
              <a:buSzPts val="3200"/>
              <a:buChar char="•"/>
              <a:defRPr sz="3200"/>
            </a:lvl1pPr>
            <a:lvl2pPr indent="-406400" lvl="1" marL="914400" algn="l">
              <a:lnSpc>
                <a:spcPct val="125000"/>
              </a:lnSpc>
              <a:spcBef>
                <a:spcPts val="500"/>
              </a:spcBef>
              <a:spcAft>
                <a:spcPts val="0"/>
              </a:spcAft>
              <a:buClr>
                <a:schemeClr val="lt1"/>
              </a:buClr>
              <a:buSzPts val="2800"/>
              <a:buChar char="•"/>
              <a:defRPr sz="2800"/>
            </a:lvl2pPr>
            <a:lvl3pPr indent="-381000" lvl="2" marL="1371600" algn="l">
              <a:lnSpc>
                <a:spcPct val="125000"/>
              </a:lnSpc>
              <a:spcBef>
                <a:spcPts val="500"/>
              </a:spcBef>
              <a:spcAft>
                <a:spcPts val="0"/>
              </a:spcAft>
              <a:buClr>
                <a:schemeClr val="lt1"/>
              </a:buClr>
              <a:buSzPts val="2400"/>
              <a:buChar char="•"/>
              <a:defRPr sz="2400"/>
            </a:lvl3pPr>
            <a:lvl4pPr indent="-355600" lvl="3" marL="1828800" algn="l">
              <a:lnSpc>
                <a:spcPct val="125000"/>
              </a:lnSpc>
              <a:spcBef>
                <a:spcPts val="500"/>
              </a:spcBef>
              <a:spcAft>
                <a:spcPts val="0"/>
              </a:spcAft>
              <a:buClr>
                <a:schemeClr val="lt1"/>
              </a:buClr>
              <a:buSzPts val="2000"/>
              <a:buChar char="•"/>
              <a:defRPr sz="2000"/>
            </a:lvl4pPr>
            <a:lvl5pPr indent="-355600" lvl="4" marL="2286000" algn="l">
              <a:lnSpc>
                <a:spcPct val="125000"/>
              </a:lnSpc>
              <a:spcBef>
                <a:spcPts val="500"/>
              </a:spcBef>
              <a:spcAft>
                <a:spcPts val="0"/>
              </a:spcAft>
              <a:buClr>
                <a:schemeClr val="lt1"/>
              </a:buClr>
              <a:buSzPts val="2000"/>
              <a:buChar char="•"/>
              <a:defRPr sz="2000"/>
            </a:lvl5pPr>
            <a:lvl6pPr indent="-355600" lvl="5" marL="2743200" algn="l">
              <a:lnSpc>
                <a:spcPct val="90000"/>
              </a:lnSpc>
              <a:spcBef>
                <a:spcPts val="500"/>
              </a:spcBef>
              <a:spcAft>
                <a:spcPts val="0"/>
              </a:spcAft>
              <a:buClr>
                <a:schemeClr val="lt1"/>
              </a:buClr>
              <a:buSzPts val="2000"/>
              <a:buChar char="•"/>
              <a:defRPr sz="2000"/>
            </a:lvl6pPr>
            <a:lvl7pPr indent="-355600" lvl="6" marL="3200400" algn="l">
              <a:lnSpc>
                <a:spcPct val="90000"/>
              </a:lnSpc>
              <a:spcBef>
                <a:spcPts val="500"/>
              </a:spcBef>
              <a:spcAft>
                <a:spcPts val="0"/>
              </a:spcAft>
              <a:buClr>
                <a:schemeClr val="lt1"/>
              </a:buClr>
              <a:buSzPts val="2000"/>
              <a:buChar char="•"/>
              <a:defRPr sz="2000"/>
            </a:lvl7pPr>
            <a:lvl8pPr indent="-355600" lvl="7" marL="3657600" algn="l">
              <a:lnSpc>
                <a:spcPct val="90000"/>
              </a:lnSpc>
              <a:spcBef>
                <a:spcPts val="500"/>
              </a:spcBef>
              <a:spcAft>
                <a:spcPts val="0"/>
              </a:spcAft>
              <a:buClr>
                <a:schemeClr val="lt1"/>
              </a:buClr>
              <a:buSzPts val="2000"/>
              <a:buChar char="•"/>
              <a:defRPr sz="2000"/>
            </a:lvl8pPr>
            <a:lvl9pPr indent="-355600" lvl="8" marL="4114800" algn="l">
              <a:lnSpc>
                <a:spcPct val="90000"/>
              </a:lnSpc>
              <a:spcBef>
                <a:spcPts val="500"/>
              </a:spcBef>
              <a:spcAft>
                <a:spcPts val="0"/>
              </a:spcAft>
              <a:buClr>
                <a:schemeClr val="lt1"/>
              </a:buClr>
              <a:buSzPts val="2000"/>
              <a:buChar char="•"/>
              <a:defRPr sz="2000"/>
            </a:lvl9pPr>
          </a:lstStyle>
          <a:p/>
        </p:txBody>
      </p:sp>
      <p:sp>
        <p:nvSpPr>
          <p:cNvPr id="64" name="Google Shape;64;p22"/>
          <p:cNvSpPr txBox="1"/>
          <p:nvPr>
            <p:ph idx="2" type="body"/>
          </p:nvPr>
        </p:nvSpPr>
        <p:spPr>
          <a:xfrm>
            <a:off x="762000" y="2286000"/>
            <a:ext cx="3810000" cy="3810001"/>
          </a:xfrm>
          <a:prstGeom prst="rect">
            <a:avLst/>
          </a:prstGeom>
          <a:noFill/>
          <a:ln>
            <a:noFill/>
          </a:ln>
        </p:spPr>
        <p:txBody>
          <a:bodyPr anchorCtr="0" anchor="t" bIns="45700" lIns="91425" spcFirstLastPara="1" rIns="91425" wrap="square" tIns="45700">
            <a:normAutofit/>
          </a:bodyPr>
          <a:lstStyle>
            <a:lvl1pPr indent="-228600" lvl="0" marL="457200" algn="l">
              <a:lnSpc>
                <a:spcPct val="125000"/>
              </a:lnSpc>
              <a:spcBef>
                <a:spcPts val="1000"/>
              </a:spcBef>
              <a:spcAft>
                <a:spcPts val="0"/>
              </a:spcAft>
              <a:buClr>
                <a:schemeClr val="lt1"/>
              </a:buClr>
              <a:buSzPts val="1600"/>
              <a:buNone/>
              <a:defRPr sz="1600"/>
            </a:lvl1pPr>
            <a:lvl2pPr indent="-228600" lvl="1" marL="914400" algn="l">
              <a:lnSpc>
                <a:spcPct val="125000"/>
              </a:lnSpc>
              <a:spcBef>
                <a:spcPts val="500"/>
              </a:spcBef>
              <a:spcAft>
                <a:spcPts val="0"/>
              </a:spcAft>
              <a:buClr>
                <a:schemeClr val="lt1"/>
              </a:buClr>
              <a:buSzPts val="1400"/>
              <a:buNone/>
              <a:defRPr sz="1400"/>
            </a:lvl2pPr>
            <a:lvl3pPr indent="-228600" lvl="2" marL="1371600" algn="l">
              <a:lnSpc>
                <a:spcPct val="125000"/>
              </a:lnSpc>
              <a:spcBef>
                <a:spcPts val="500"/>
              </a:spcBef>
              <a:spcAft>
                <a:spcPts val="0"/>
              </a:spcAft>
              <a:buClr>
                <a:schemeClr val="lt1"/>
              </a:buClr>
              <a:buSzPts val="1200"/>
              <a:buNone/>
              <a:defRPr sz="1200"/>
            </a:lvl3pPr>
            <a:lvl4pPr indent="-228600" lvl="3" marL="1828800" algn="l">
              <a:lnSpc>
                <a:spcPct val="125000"/>
              </a:lnSpc>
              <a:spcBef>
                <a:spcPts val="500"/>
              </a:spcBef>
              <a:spcAft>
                <a:spcPts val="0"/>
              </a:spcAft>
              <a:buClr>
                <a:schemeClr val="lt1"/>
              </a:buClr>
              <a:buSzPts val="1000"/>
              <a:buNone/>
              <a:defRPr sz="1000"/>
            </a:lvl4pPr>
            <a:lvl5pPr indent="-228600" lvl="4" marL="2286000" algn="l">
              <a:lnSpc>
                <a:spcPct val="125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65" name="Google Shape;65;p22"/>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6" name="Google Shape;66;p22"/>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2"/>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8" name="Shape 68"/>
        <p:cNvGrpSpPr/>
        <p:nvPr/>
      </p:nvGrpSpPr>
      <p:grpSpPr>
        <a:xfrm>
          <a:off x="0" y="0"/>
          <a:ext cx="0" cy="0"/>
          <a:chOff x="0" y="0"/>
          <a:chExt cx="0" cy="0"/>
        </a:xfrm>
      </p:grpSpPr>
      <p:sp>
        <p:nvSpPr>
          <p:cNvPr id="69" name="Google Shape;69;p23"/>
          <p:cNvSpPr txBox="1"/>
          <p:nvPr>
            <p:ph type="title"/>
          </p:nvPr>
        </p:nvSpPr>
        <p:spPr>
          <a:xfrm>
            <a:off x="762001" y="762000"/>
            <a:ext cx="3809999" cy="1524000"/>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3"/>
          <p:cNvSpPr/>
          <p:nvPr>
            <p:ph idx="2" type="pic"/>
          </p:nvPr>
        </p:nvSpPr>
        <p:spPr>
          <a:xfrm>
            <a:off x="5334000" y="762001"/>
            <a:ext cx="6021388" cy="5334000"/>
          </a:xfrm>
          <a:prstGeom prst="rect">
            <a:avLst/>
          </a:prstGeom>
          <a:noFill/>
          <a:ln>
            <a:noFill/>
          </a:ln>
        </p:spPr>
      </p:sp>
      <p:sp>
        <p:nvSpPr>
          <p:cNvPr id="71" name="Google Shape;71;p23"/>
          <p:cNvSpPr txBox="1"/>
          <p:nvPr>
            <p:ph idx="1" type="body"/>
          </p:nvPr>
        </p:nvSpPr>
        <p:spPr>
          <a:xfrm>
            <a:off x="762001" y="2286000"/>
            <a:ext cx="3809999" cy="3810000"/>
          </a:xfrm>
          <a:prstGeom prst="rect">
            <a:avLst/>
          </a:prstGeom>
          <a:noFill/>
          <a:ln>
            <a:noFill/>
          </a:ln>
        </p:spPr>
        <p:txBody>
          <a:bodyPr anchorCtr="0" anchor="t" bIns="45700" lIns="91425" spcFirstLastPara="1" rIns="91425" wrap="square" tIns="45700">
            <a:normAutofit/>
          </a:bodyPr>
          <a:lstStyle>
            <a:lvl1pPr indent="-228600" lvl="0" marL="457200" algn="l">
              <a:lnSpc>
                <a:spcPct val="125000"/>
              </a:lnSpc>
              <a:spcBef>
                <a:spcPts val="1000"/>
              </a:spcBef>
              <a:spcAft>
                <a:spcPts val="0"/>
              </a:spcAft>
              <a:buClr>
                <a:schemeClr val="lt1"/>
              </a:buClr>
              <a:buSzPts val="1600"/>
              <a:buNone/>
              <a:defRPr sz="1600"/>
            </a:lvl1pPr>
            <a:lvl2pPr indent="-228600" lvl="1" marL="914400" algn="l">
              <a:lnSpc>
                <a:spcPct val="125000"/>
              </a:lnSpc>
              <a:spcBef>
                <a:spcPts val="500"/>
              </a:spcBef>
              <a:spcAft>
                <a:spcPts val="0"/>
              </a:spcAft>
              <a:buClr>
                <a:schemeClr val="lt1"/>
              </a:buClr>
              <a:buSzPts val="1400"/>
              <a:buNone/>
              <a:defRPr sz="1400"/>
            </a:lvl2pPr>
            <a:lvl3pPr indent="-228600" lvl="2" marL="1371600" algn="l">
              <a:lnSpc>
                <a:spcPct val="125000"/>
              </a:lnSpc>
              <a:spcBef>
                <a:spcPts val="500"/>
              </a:spcBef>
              <a:spcAft>
                <a:spcPts val="0"/>
              </a:spcAft>
              <a:buClr>
                <a:schemeClr val="lt1"/>
              </a:buClr>
              <a:buSzPts val="1200"/>
              <a:buNone/>
              <a:defRPr sz="1200"/>
            </a:lvl3pPr>
            <a:lvl4pPr indent="-228600" lvl="3" marL="1828800" algn="l">
              <a:lnSpc>
                <a:spcPct val="125000"/>
              </a:lnSpc>
              <a:spcBef>
                <a:spcPts val="500"/>
              </a:spcBef>
              <a:spcAft>
                <a:spcPts val="0"/>
              </a:spcAft>
              <a:buClr>
                <a:schemeClr val="lt1"/>
              </a:buClr>
              <a:buSzPts val="1000"/>
              <a:buNone/>
              <a:defRPr sz="1000"/>
            </a:lvl4pPr>
            <a:lvl5pPr indent="-228600" lvl="4" marL="2286000" algn="l">
              <a:lnSpc>
                <a:spcPct val="125000"/>
              </a:lnSpc>
              <a:spcBef>
                <a:spcPts val="500"/>
              </a:spcBef>
              <a:spcAft>
                <a:spcPts val="0"/>
              </a:spcAft>
              <a:buClr>
                <a:schemeClr val="lt1"/>
              </a:buClr>
              <a:buSzPts val="1000"/>
              <a:buNone/>
              <a:defRPr sz="1000"/>
            </a:lvl5pPr>
            <a:lvl6pPr indent="-228600" lvl="5" marL="2743200" algn="l">
              <a:lnSpc>
                <a:spcPct val="90000"/>
              </a:lnSpc>
              <a:spcBef>
                <a:spcPts val="500"/>
              </a:spcBef>
              <a:spcAft>
                <a:spcPts val="0"/>
              </a:spcAft>
              <a:buClr>
                <a:schemeClr val="lt1"/>
              </a:buClr>
              <a:buSzPts val="1000"/>
              <a:buNone/>
              <a:defRPr sz="1000"/>
            </a:lvl6pPr>
            <a:lvl7pPr indent="-228600" lvl="6" marL="3200400" algn="l">
              <a:lnSpc>
                <a:spcPct val="90000"/>
              </a:lnSpc>
              <a:spcBef>
                <a:spcPts val="500"/>
              </a:spcBef>
              <a:spcAft>
                <a:spcPts val="0"/>
              </a:spcAft>
              <a:buClr>
                <a:schemeClr val="lt1"/>
              </a:buClr>
              <a:buSzPts val="1000"/>
              <a:buNone/>
              <a:defRPr sz="1000"/>
            </a:lvl7pPr>
            <a:lvl8pPr indent="-228600" lvl="7" marL="3657600" algn="l">
              <a:lnSpc>
                <a:spcPct val="90000"/>
              </a:lnSpc>
              <a:spcBef>
                <a:spcPts val="500"/>
              </a:spcBef>
              <a:spcAft>
                <a:spcPts val="0"/>
              </a:spcAft>
              <a:buClr>
                <a:schemeClr val="lt1"/>
              </a:buClr>
              <a:buSzPts val="1000"/>
              <a:buNone/>
              <a:defRPr sz="1000"/>
            </a:lvl8pPr>
            <a:lvl9pPr indent="-228600" lvl="8" marL="4114800" algn="l">
              <a:lnSpc>
                <a:spcPct val="90000"/>
              </a:lnSpc>
              <a:spcBef>
                <a:spcPts val="500"/>
              </a:spcBef>
              <a:spcAft>
                <a:spcPts val="0"/>
              </a:spcAft>
              <a:buClr>
                <a:schemeClr val="lt1"/>
              </a:buClr>
              <a:buSzPts val="1000"/>
              <a:buNone/>
              <a:defRPr sz="1000"/>
            </a:lvl9pPr>
          </a:lstStyle>
          <a:p/>
        </p:txBody>
      </p:sp>
      <p:sp>
        <p:nvSpPr>
          <p:cNvPr id="72" name="Google Shape;72;p23"/>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3" name="Google Shape;73;p23"/>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3"/>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 name="Shape 9"/>
        <p:cNvGrpSpPr/>
        <p:nvPr/>
      </p:nvGrpSpPr>
      <p:grpSpPr>
        <a:xfrm>
          <a:off x="0" y="0"/>
          <a:ext cx="0" cy="0"/>
          <a:chOff x="0" y="0"/>
          <a:chExt cx="0" cy="0"/>
        </a:xfrm>
      </p:grpSpPr>
      <p:sp>
        <p:nvSpPr>
          <p:cNvPr id="10" name="Google Shape;10;p14"/>
          <p:cNvSpPr/>
          <p:nvPr/>
        </p:nvSpPr>
        <p:spPr>
          <a:xfrm>
            <a:off x="8157843" y="6244836"/>
            <a:ext cx="4034156" cy="613164"/>
          </a:xfrm>
          <a:custGeom>
            <a:rect b="b" l="l" r="r" t="t"/>
            <a:pathLst>
              <a:path extrusionOk="0" h="613164" w="4034156">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500"/>
              <a:buFont typeface="Avenir"/>
              <a:buNone/>
            </a:pPr>
            <a:r>
              <a:t/>
            </a:r>
            <a:endParaRPr b="0" i="0" sz="1500" u="none" cap="none" strike="noStrike">
              <a:solidFill>
                <a:srgbClr val="FFFFFF"/>
              </a:solidFill>
              <a:latin typeface="Avenir"/>
              <a:ea typeface="Avenir"/>
              <a:cs typeface="Avenir"/>
              <a:sym typeface="Avenir"/>
            </a:endParaRPr>
          </a:p>
        </p:txBody>
      </p:sp>
      <p:sp>
        <p:nvSpPr>
          <p:cNvPr id="11" name="Google Shape;11;p14"/>
          <p:cNvSpPr/>
          <p:nvPr/>
        </p:nvSpPr>
        <p:spPr>
          <a:xfrm>
            <a:off x="1" y="688126"/>
            <a:ext cx="448491" cy="1634252"/>
          </a:xfrm>
          <a:custGeom>
            <a:rect b="b" l="l" r="r" t="t"/>
            <a:pathLst>
              <a:path extrusionOk="0" h="1634252" w="448491">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t/>
            </a:r>
            <a:endParaRPr b="0" i="0" sz="900" u="none" cap="none" strike="noStrike">
              <a:solidFill>
                <a:srgbClr val="FFFFFF"/>
              </a:solidFill>
              <a:latin typeface="Avenir"/>
              <a:ea typeface="Avenir"/>
              <a:cs typeface="Avenir"/>
              <a:sym typeface="Avenir"/>
            </a:endParaRPr>
          </a:p>
        </p:txBody>
      </p:sp>
      <p:sp>
        <p:nvSpPr>
          <p:cNvPr id="12" name="Google Shape;12;p14"/>
          <p:cNvSpPr/>
          <p:nvPr/>
        </p:nvSpPr>
        <p:spPr>
          <a:xfrm>
            <a:off x="7309459" y="6144069"/>
            <a:ext cx="4418271" cy="718159"/>
          </a:xfrm>
          <a:custGeom>
            <a:rect b="b" l="l" r="r" t="t"/>
            <a:pathLst>
              <a:path extrusionOk="0" h="718159" w="4418271">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cap="flat" cmpd="sng" w="1270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Avenir"/>
              <a:ea typeface="Avenir"/>
              <a:cs typeface="Avenir"/>
              <a:sym typeface="Avenir"/>
            </a:endParaRPr>
          </a:p>
        </p:txBody>
      </p:sp>
      <p:sp>
        <p:nvSpPr>
          <p:cNvPr id="13" name="Google Shape;13;p14"/>
          <p:cNvSpPr txBox="1"/>
          <p:nvPr>
            <p:ph type="title"/>
          </p:nvPr>
        </p:nvSpPr>
        <p:spPr>
          <a:xfrm>
            <a:off x="762000" y="762000"/>
            <a:ext cx="10668000" cy="1524000"/>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lt1"/>
              </a:buClr>
              <a:buSzPts val="4400"/>
              <a:buFont typeface="Arial"/>
              <a:buNone/>
              <a:defRPr b="0" i="0" sz="44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4" name="Google Shape;14;p14"/>
          <p:cNvSpPr txBox="1"/>
          <p:nvPr>
            <p:ph idx="1" type="body"/>
          </p:nvPr>
        </p:nvSpPr>
        <p:spPr>
          <a:xfrm>
            <a:off x="762000" y="2286000"/>
            <a:ext cx="10668000" cy="3818083"/>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125000"/>
              </a:lnSpc>
              <a:spcBef>
                <a:spcPts val="1000"/>
              </a:spcBef>
              <a:spcAft>
                <a:spcPts val="0"/>
              </a:spcAft>
              <a:buClr>
                <a:schemeClr val="lt1"/>
              </a:buClr>
              <a:buSzPts val="2800"/>
              <a:buFont typeface="Arial"/>
              <a:buChar char="•"/>
              <a:defRPr b="0" i="0" sz="2800" u="none" cap="none" strike="noStrike">
                <a:solidFill>
                  <a:schemeClr val="lt1"/>
                </a:solidFill>
                <a:latin typeface="Avenir"/>
                <a:ea typeface="Avenir"/>
                <a:cs typeface="Avenir"/>
                <a:sym typeface="Avenir"/>
              </a:defRPr>
            </a:lvl1pPr>
            <a:lvl2pPr indent="-381000" lvl="1" marL="914400" marR="0" rtl="0" algn="l">
              <a:lnSpc>
                <a:spcPct val="125000"/>
              </a:lnSpc>
              <a:spcBef>
                <a:spcPts val="500"/>
              </a:spcBef>
              <a:spcAft>
                <a:spcPts val="0"/>
              </a:spcAft>
              <a:buClr>
                <a:schemeClr val="lt1"/>
              </a:buClr>
              <a:buSzPts val="2400"/>
              <a:buFont typeface="Arial"/>
              <a:buChar char="•"/>
              <a:defRPr b="0" i="0" sz="2400" u="none" cap="none" strike="noStrike">
                <a:solidFill>
                  <a:schemeClr val="lt1"/>
                </a:solidFill>
                <a:latin typeface="Avenir"/>
                <a:ea typeface="Avenir"/>
                <a:cs typeface="Avenir"/>
                <a:sym typeface="Avenir"/>
              </a:defRPr>
            </a:lvl2pPr>
            <a:lvl3pPr indent="-355600" lvl="2" marL="1371600" marR="0" rtl="0" algn="l">
              <a:lnSpc>
                <a:spcPct val="125000"/>
              </a:lnSpc>
              <a:spcBef>
                <a:spcPts val="500"/>
              </a:spcBef>
              <a:spcAft>
                <a:spcPts val="0"/>
              </a:spcAft>
              <a:buClr>
                <a:schemeClr val="lt1"/>
              </a:buClr>
              <a:buSzPts val="2000"/>
              <a:buFont typeface="Arial"/>
              <a:buChar char="•"/>
              <a:defRPr b="0" i="0" sz="2000" u="none" cap="none" strike="noStrike">
                <a:solidFill>
                  <a:schemeClr val="lt1"/>
                </a:solidFill>
                <a:latin typeface="Avenir"/>
                <a:ea typeface="Avenir"/>
                <a:cs typeface="Avenir"/>
                <a:sym typeface="Avenir"/>
              </a:defRPr>
            </a:lvl3pPr>
            <a:lvl4pPr indent="-342900" lvl="3" marL="1828800" marR="0" rtl="0" algn="l">
              <a:lnSpc>
                <a:spcPct val="125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4pPr>
            <a:lvl5pPr indent="-342900" lvl="4" marL="2286000" marR="0" rtl="0" algn="l">
              <a:lnSpc>
                <a:spcPct val="125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5pPr>
            <a:lvl6pPr indent="-342900" lvl="5" marL="27432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6pPr>
            <a:lvl7pPr indent="-342900" lvl="6" marL="32004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7pPr>
            <a:lvl8pPr indent="-342900" lvl="7" marL="36576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8pPr>
            <a:lvl9pPr indent="-342900" lvl="8" marL="4114800" marR="0" rtl="0" algn="l">
              <a:lnSpc>
                <a:spcPct val="90000"/>
              </a:lnSpc>
              <a:spcBef>
                <a:spcPts val="500"/>
              </a:spcBef>
              <a:spcAft>
                <a:spcPts val="0"/>
              </a:spcAft>
              <a:buClr>
                <a:schemeClr val="lt1"/>
              </a:buClr>
              <a:buSzPts val="1800"/>
              <a:buFont typeface="Arial"/>
              <a:buChar char="•"/>
              <a:defRPr b="0" i="0" sz="1800" u="none" cap="none" strike="noStrike">
                <a:solidFill>
                  <a:schemeClr val="lt1"/>
                </a:solidFill>
                <a:latin typeface="Avenir"/>
                <a:ea typeface="Avenir"/>
                <a:cs typeface="Avenir"/>
                <a:sym typeface="Avenir"/>
              </a:defRPr>
            </a:lvl9pPr>
          </a:lstStyle>
          <a:p/>
        </p:txBody>
      </p:sp>
      <p:sp>
        <p:nvSpPr>
          <p:cNvPr id="15" name="Google Shape;15;p14"/>
          <p:cNvSpPr txBox="1"/>
          <p:nvPr>
            <p:ph idx="10" type="dt"/>
          </p:nvPr>
        </p:nvSpPr>
        <p:spPr>
          <a:xfrm>
            <a:off x="9389165" y="194320"/>
            <a:ext cx="2040835" cy="365125"/>
          </a:xfrm>
          <a:prstGeom prst="rect">
            <a:avLst/>
          </a:prstGeom>
          <a:noFill/>
          <a:ln>
            <a:noFill/>
          </a:ln>
        </p:spPr>
        <p:txBody>
          <a:bodyPr anchorCtr="0" anchor="ctr"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lt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9pPr>
          </a:lstStyle>
          <a:p/>
        </p:txBody>
      </p:sp>
      <p:sp>
        <p:nvSpPr>
          <p:cNvPr id="16" name="Google Shape;16;p14"/>
          <p:cNvSpPr txBox="1"/>
          <p:nvPr>
            <p:ph idx="11" type="ftr"/>
          </p:nvPr>
        </p:nvSpPr>
        <p:spPr>
          <a:xfrm>
            <a:off x="761999" y="6356350"/>
            <a:ext cx="6612835"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lt1"/>
                </a:solidFill>
                <a:latin typeface="Avenir"/>
                <a:ea typeface="Avenir"/>
                <a:cs typeface="Avenir"/>
                <a:sym typeface="Avenir"/>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lt1"/>
                </a:solidFill>
                <a:latin typeface="Avenir"/>
                <a:ea typeface="Avenir"/>
                <a:cs typeface="Avenir"/>
                <a:sym typeface="Avenir"/>
              </a:defRPr>
            </a:lvl9pPr>
          </a:lstStyle>
          <a:p/>
        </p:txBody>
      </p:sp>
      <p:sp>
        <p:nvSpPr>
          <p:cNvPr id="17" name="Google Shape;17;p14"/>
          <p:cNvSpPr txBox="1"/>
          <p:nvPr>
            <p:ph idx="12" type="sldNum"/>
          </p:nvPr>
        </p:nvSpPr>
        <p:spPr>
          <a:xfrm>
            <a:off x="9906000" y="6356350"/>
            <a:ext cx="15240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chemeClr val="lt1"/>
                </a:solidFill>
                <a:latin typeface="Avenir"/>
                <a:ea typeface="Avenir"/>
                <a:cs typeface="Avenir"/>
                <a:sym typeface="Avenir"/>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1.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9.png"/><Relationship Id="rId4"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2"/>
        </a:solidFill>
      </p:bgPr>
    </p:bg>
    <p:spTree>
      <p:nvGrpSpPr>
        <p:cNvPr id="90" name="Shape 90"/>
        <p:cNvGrpSpPr/>
        <p:nvPr/>
      </p:nvGrpSpPr>
      <p:grpSpPr>
        <a:xfrm>
          <a:off x="0" y="0"/>
          <a:ext cx="0" cy="0"/>
          <a:chOff x="0" y="0"/>
          <a:chExt cx="0" cy="0"/>
        </a:xfrm>
      </p:grpSpPr>
      <p:sp>
        <p:nvSpPr>
          <p:cNvPr id="91" name="Google Shape;91;p1"/>
          <p:cNvSpPr/>
          <p:nvPr/>
        </p:nvSpPr>
        <p:spPr>
          <a:xfrm>
            <a:off x="8157843" y="6244836"/>
            <a:ext cx="4034156" cy="613164"/>
          </a:xfrm>
          <a:custGeom>
            <a:rect b="b" l="l" r="r" t="t"/>
            <a:pathLst>
              <a:path extrusionOk="0" h="613164" w="4034156">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500"/>
              <a:buFont typeface="Avenir"/>
              <a:buNone/>
            </a:pPr>
            <a:r>
              <a:t/>
            </a:r>
            <a:endParaRPr b="0" i="0" sz="1500" u="none" cap="none" strike="noStrike">
              <a:solidFill>
                <a:srgbClr val="FFFFFF"/>
              </a:solidFill>
              <a:latin typeface="Avenir"/>
              <a:ea typeface="Avenir"/>
              <a:cs typeface="Avenir"/>
              <a:sym typeface="Avenir"/>
            </a:endParaRPr>
          </a:p>
        </p:txBody>
      </p:sp>
      <p:sp>
        <p:nvSpPr>
          <p:cNvPr id="92" name="Google Shape;92;p1"/>
          <p:cNvSpPr/>
          <p:nvPr/>
        </p:nvSpPr>
        <p:spPr>
          <a:xfrm>
            <a:off x="1" y="688126"/>
            <a:ext cx="448491" cy="1634252"/>
          </a:xfrm>
          <a:custGeom>
            <a:rect b="b" l="l" r="r" t="t"/>
            <a:pathLst>
              <a:path extrusionOk="0" h="1634252" w="448491">
                <a:moveTo>
                  <a:pt x="0" y="0"/>
                </a:moveTo>
                <a:lnTo>
                  <a:pt x="12983" y="10508"/>
                </a:lnTo>
                <a:cubicBezTo>
                  <a:pt x="278410" y="241022"/>
                  <a:pt x="489787" y="530267"/>
                  <a:pt x="441611" y="863751"/>
                </a:cubicBezTo>
                <a:cubicBezTo>
                  <a:pt x="418542" y="1022632"/>
                  <a:pt x="337007" y="1166302"/>
                  <a:pt x="251011" y="1302895"/>
                </a:cubicBezTo>
                <a:cubicBezTo>
                  <a:pt x="215138" y="1359902"/>
                  <a:pt x="154723" y="1442480"/>
                  <a:pt x="74605" y="1543249"/>
                </a:cubicBezTo>
                <a:lnTo>
                  <a:pt x="0" y="1634252"/>
                </a:lnTo>
                <a:close/>
              </a:path>
            </a:pathLst>
          </a:custGeom>
          <a:solidFill>
            <a:schemeClr val="accen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900"/>
              <a:buFont typeface="Arial"/>
              <a:buNone/>
            </a:pPr>
            <a:r>
              <a:t/>
            </a:r>
            <a:endParaRPr b="0" i="0" sz="900" u="none" cap="none" strike="noStrike">
              <a:solidFill>
                <a:srgbClr val="FFFFFF"/>
              </a:solidFill>
              <a:latin typeface="Avenir"/>
              <a:ea typeface="Avenir"/>
              <a:cs typeface="Avenir"/>
              <a:sym typeface="Avenir"/>
            </a:endParaRPr>
          </a:p>
        </p:txBody>
      </p:sp>
      <p:sp>
        <p:nvSpPr>
          <p:cNvPr id="93" name="Google Shape;93;p1"/>
          <p:cNvSpPr/>
          <p:nvPr/>
        </p:nvSpPr>
        <p:spPr>
          <a:xfrm>
            <a:off x="7309459" y="6144069"/>
            <a:ext cx="4418271" cy="718159"/>
          </a:xfrm>
          <a:custGeom>
            <a:rect b="b" l="l" r="r" t="t"/>
            <a:pathLst>
              <a:path extrusionOk="0" h="718159" w="4418271">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cap="flat" cmpd="sng" w="1270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Avenir"/>
              <a:ea typeface="Avenir"/>
              <a:cs typeface="Avenir"/>
              <a:sym typeface="Avenir"/>
            </a:endParaRPr>
          </a:p>
        </p:txBody>
      </p:sp>
      <p:sp>
        <p:nvSpPr>
          <p:cNvPr id="94" name="Google Shape;94;p1"/>
          <p:cNvSpPr/>
          <p:nvPr/>
        </p:nvSpPr>
        <p:spPr>
          <a:xfrm>
            <a:off x="0" y="0"/>
            <a:ext cx="12192000" cy="6858000"/>
          </a:xfrm>
          <a:prstGeom prst="rect">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Avenir"/>
              <a:ea typeface="Avenir"/>
              <a:cs typeface="Avenir"/>
              <a:sym typeface="Avenir"/>
            </a:endParaRPr>
          </a:p>
        </p:txBody>
      </p:sp>
      <p:sp>
        <p:nvSpPr>
          <p:cNvPr id="95" name="Google Shape;95;p1"/>
          <p:cNvSpPr/>
          <p:nvPr/>
        </p:nvSpPr>
        <p:spPr>
          <a:xfrm>
            <a:off x="1" y="1"/>
            <a:ext cx="4939897" cy="3809999"/>
          </a:xfrm>
          <a:custGeom>
            <a:rect b="b" l="l" r="r" t="t"/>
            <a:pathLst>
              <a:path extrusionOk="0" h="1934415" w="4939897">
                <a:moveTo>
                  <a:pt x="0" y="0"/>
                </a:moveTo>
                <a:lnTo>
                  <a:pt x="4465929" y="0"/>
                </a:lnTo>
                <a:lnTo>
                  <a:pt x="4488924" y="19060"/>
                </a:lnTo>
                <a:cubicBezTo>
                  <a:pt x="4783094" y="277980"/>
                  <a:pt x="4987466" y="609911"/>
                  <a:pt x="4930284" y="902192"/>
                </a:cubicBezTo>
                <a:cubicBezTo>
                  <a:pt x="4861323" y="1254367"/>
                  <a:pt x="4448191" y="1461726"/>
                  <a:pt x="4062070" y="1639180"/>
                </a:cubicBezTo>
                <a:cubicBezTo>
                  <a:pt x="3741231" y="1786528"/>
                  <a:pt x="3401594" y="1937890"/>
                  <a:pt x="2991177" y="1934355"/>
                </a:cubicBezTo>
                <a:cubicBezTo>
                  <a:pt x="2307904" y="1928562"/>
                  <a:pt x="1665224" y="1509149"/>
                  <a:pt x="1001442" y="1260124"/>
                </a:cubicBezTo>
                <a:cubicBezTo>
                  <a:pt x="806589" y="1187040"/>
                  <a:pt x="560285" y="1124281"/>
                  <a:pt x="294151" y="1060052"/>
                </a:cubicBezTo>
                <a:lnTo>
                  <a:pt x="0" y="989104"/>
                </a:lnTo>
                <a:lnTo>
                  <a:pt x="0" y="0"/>
                </a:lnTo>
                <a:close/>
              </a:path>
            </a:pathLst>
          </a:cu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500"/>
              <a:buFont typeface="Arial"/>
              <a:buNone/>
            </a:pPr>
            <a:r>
              <a:t/>
            </a:r>
            <a:endParaRPr b="0" i="0" sz="1500" u="none" cap="none" strike="noStrike">
              <a:solidFill>
                <a:srgbClr val="FFFFFF"/>
              </a:solidFill>
              <a:latin typeface="Avenir"/>
              <a:ea typeface="Avenir"/>
              <a:cs typeface="Avenir"/>
              <a:sym typeface="Avenir"/>
            </a:endParaRPr>
          </a:p>
        </p:txBody>
      </p:sp>
      <p:sp>
        <p:nvSpPr>
          <p:cNvPr id="96" name="Google Shape;96;p1"/>
          <p:cNvSpPr txBox="1"/>
          <p:nvPr>
            <p:ph type="ctrTitle"/>
          </p:nvPr>
        </p:nvSpPr>
        <p:spPr>
          <a:xfrm>
            <a:off x="630953" y="801300"/>
            <a:ext cx="9252600" cy="977700"/>
          </a:xfrm>
          <a:prstGeom prst="rect">
            <a:avLst/>
          </a:prstGeom>
          <a:noFill/>
          <a:ln>
            <a:noFill/>
          </a:ln>
        </p:spPr>
        <p:txBody>
          <a:bodyPr anchorCtr="0" anchor="t" bIns="45700" lIns="91425" spcFirstLastPara="1" rIns="91425" wrap="square" tIns="45700">
            <a:noAutofit/>
          </a:bodyPr>
          <a:lstStyle/>
          <a:p>
            <a:pPr indent="0" lvl="0" marL="0" rtl="0" algn="l">
              <a:lnSpc>
                <a:spcPct val="150000"/>
              </a:lnSpc>
              <a:spcBef>
                <a:spcPts val="0"/>
              </a:spcBef>
              <a:spcAft>
                <a:spcPts val="0"/>
              </a:spcAft>
              <a:buClr>
                <a:srgbClr val="FFFFFF"/>
              </a:buClr>
              <a:buSzPts val="2880"/>
              <a:buFont typeface="Arial"/>
              <a:buNone/>
            </a:pPr>
            <a:r>
              <a:rPr b="1" lang="en-US" sz="2980">
                <a:solidFill>
                  <a:srgbClr val="FFFFFF"/>
                </a:solidFill>
              </a:rPr>
              <a:t>AGORA Revisited: A Replication Study on Innovative Test Oracle Generation for Advancing the Robustness of REST APIs</a:t>
            </a:r>
            <a:endParaRPr sz="2980">
              <a:solidFill>
                <a:srgbClr val="FFFFFF"/>
              </a:solidFill>
            </a:endParaRPr>
          </a:p>
        </p:txBody>
      </p:sp>
      <p:sp>
        <p:nvSpPr>
          <p:cNvPr id="97" name="Google Shape;97;p1"/>
          <p:cNvSpPr/>
          <p:nvPr/>
        </p:nvSpPr>
        <p:spPr>
          <a:xfrm>
            <a:off x="8157843" y="6244836"/>
            <a:ext cx="4034156" cy="613164"/>
          </a:xfrm>
          <a:custGeom>
            <a:rect b="b" l="l" r="r" t="t"/>
            <a:pathLst>
              <a:path extrusionOk="0" h="613164" w="4034156">
                <a:moveTo>
                  <a:pt x="1479137" y="230"/>
                </a:moveTo>
                <a:cubicBezTo>
                  <a:pt x="2152575" y="4287"/>
                  <a:pt x="2854487" y="63583"/>
                  <a:pt x="3482844" y="298555"/>
                </a:cubicBezTo>
                <a:cubicBezTo>
                  <a:pt x="3599338" y="342114"/>
                  <a:pt x="3715540" y="384216"/>
                  <a:pt x="3831590" y="425010"/>
                </a:cubicBezTo>
                <a:lnTo>
                  <a:pt x="4034156" y="494088"/>
                </a:lnTo>
                <a:lnTo>
                  <a:pt x="4034156" y="613164"/>
                </a:lnTo>
                <a:lnTo>
                  <a:pt x="0" y="613164"/>
                </a:lnTo>
                <a:lnTo>
                  <a:pt x="54792" y="512415"/>
                </a:lnTo>
                <a:cubicBezTo>
                  <a:pt x="88888" y="459433"/>
                  <a:pt x="126502" y="410480"/>
                  <a:pt x="168327" y="366637"/>
                </a:cubicBezTo>
                <a:cubicBezTo>
                  <a:pt x="428292" y="94062"/>
                  <a:pt x="821899" y="6565"/>
                  <a:pt x="1192562" y="1522"/>
                </a:cubicBezTo>
                <a:cubicBezTo>
                  <a:pt x="1287308" y="198"/>
                  <a:pt x="1382932" y="-349"/>
                  <a:pt x="1479137" y="230"/>
                </a:cubicBezTo>
                <a:close/>
              </a:path>
            </a:pathLst>
          </a:custGeom>
          <a:solidFill>
            <a:schemeClr val="accent6"/>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500"/>
              <a:buFont typeface="Avenir"/>
              <a:buNone/>
            </a:pPr>
            <a:r>
              <a:t/>
            </a:r>
            <a:endParaRPr b="0" i="0" sz="1500" u="none" cap="none" strike="noStrike">
              <a:solidFill>
                <a:srgbClr val="FFFFFF"/>
              </a:solidFill>
              <a:latin typeface="Avenir"/>
              <a:ea typeface="Avenir"/>
              <a:cs typeface="Avenir"/>
              <a:sym typeface="Avenir"/>
            </a:endParaRPr>
          </a:p>
        </p:txBody>
      </p:sp>
      <p:sp>
        <p:nvSpPr>
          <p:cNvPr id="98" name="Google Shape;98;p1"/>
          <p:cNvSpPr/>
          <p:nvPr/>
        </p:nvSpPr>
        <p:spPr>
          <a:xfrm>
            <a:off x="7309459" y="6144069"/>
            <a:ext cx="4418271" cy="718159"/>
          </a:xfrm>
          <a:custGeom>
            <a:rect b="b" l="l" r="r" t="t"/>
            <a:pathLst>
              <a:path extrusionOk="0" h="718159" w="4418271">
                <a:moveTo>
                  <a:pt x="0" y="713930"/>
                </a:moveTo>
                <a:lnTo>
                  <a:pt x="2854" y="705624"/>
                </a:lnTo>
                <a:cubicBezTo>
                  <a:pt x="60059" y="562888"/>
                  <a:pt x="131373" y="433874"/>
                  <a:pt x="226680" y="333970"/>
                </a:cubicBezTo>
                <a:cubicBezTo>
                  <a:pt x="463632" y="85526"/>
                  <a:pt x="822395" y="5774"/>
                  <a:pt x="1160245" y="1178"/>
                </a:cubicBezTo>
                <a:lnTo>
                  <a:pt x="1421452" y="0"/>
                </a:lnTo>
                <a:cubicBezTo>
                  <a:pt x="2035274" y="3698"/>
                  <a:pt x="2748311" y="152222"/>
                  <a:pt x="3247781" y="271915"/>
                </a:cubicBezTo>
                <a:cubicBezTo>
                  <a:pt x="3747251" y="391608"/>
                  <a:pt x="3902480" y="501606"/>
                  <a:pt x="4418271" y="718159"/>
                </a:cubicBezTo>
              </a:path>
            </a:pathLst>
          </a:custGeom>
          <a:noFill/>
          <a:ln cap="flat" cmpd="sng" w="127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Avenir"/>
              <a:buNone/>
            </a:pPr>
            <a:r>
              <a:t/>
            </a:r>
            <a:endParaRPr b="0" i="0" sz="1800" u="none" cap="none" strike="noStrike">
              <a:solidFill>
                <a:srgbClr val="FFFFFF"/>
              </a:solidFill>
              <a:latin typeface="Avenir"/>
              <a:ea typeface="Avenir"/>
              <a:cs typeface="Avenir"/>
              <a:sym typeface="Avenir"/>
            </a:endParaRPr>
          </a:p>
        </p:txBody>
      </p:sp>
      <p:sp>
        <p:nvSpPr>
          <p:cNvPr id="99" name="Google Shape;99;p1"/>
          <p:cNvSpPr txBox="1"/>
          <p:nvPr/>
        </p:nvSpPr>
        <p:spPr>
          <a:xfrm>
            <a:off x="558925" y="5795650"/>
            <a:ext cx="11503500" cy="9852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Avenir"/>
                <a:ea typeface="Avenir"/>
                <a:cs typeface="Avenir"/>
                <a:sym typeface="Avenir"/>
              </a:rPr>
              <a:t>Presentation By Parth Shah, Sankaranarayanan Srinivasan, Harshini Reddy Koukuntla, Taruni Movva</a:t>
            </a:r>
            <a:endParaRPr b="0" i="0" sz="1600" u="none" cap="none" strike="noStrike">
              <a:solidFill>
                <a:schemeClr val="lt1"/>
              </a:solidFill>
              <a:latin typeface="Avenir"/>
              <a:ea typeface="Avenir"/>
              <a:cs typeface="Avenir"/>
              <a:sym typeface="Avenir"/>
            </a:endParaRPr>
          </a:p>
          <a:p>
            <a:pPr indent="0" lvl="0" marL="0" marR="0" rtl="0" algn="l">
              <a:lnSpc>
                <a:spcPct val="100000"/>
              </a:lnSpc>
              <a:spcBef>
                <a:spcPts val="600"/>
              </a:spcBef>
              <a:spcAft>
                <a:spcPts val="0"/>
              </a:spcAft>
              <a:buClr>
                <a:srgbClr val="000000"/>
              </a:buClr>
              <a:buSzPts val="1600"/>
              <a:buFont typeface="Arial"/>
              <a:buNone/>
            </a:pPr>
            <a:r>
              <a:rPr lang="en-US" sz="1600">
                <a:solidFill>
                  <a:schemeClr val="lt1"/>
                </a:solidFill>
                <a:latin typeface="Avenir"/>
                <a:ea typeface="Avenir"/>
                <a:cs typeface="Avenir"/>
                <a:sym typeface="Avenir"/>
              </a:rPr>
              <a:t>February 14</a:t>
            </a:r>
            <a:r>
              <a:rPr b="0" i="0" lang="en-US" sz="1600" u="none" cap="none" strike="noStrike">
                <a:solidFill>
                  <a:schemeClr val="lt1"/>
                </a:solidFill>
                <a:latin typeface="Avenir"/>
                <a:ea typeface="Avenir"/>
                <a:cs typeface="Avenir"/>
                <a:sym typeface="Avenir"/>
              </a:rPr>
              <a:t>, 2024</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600"/>
              </a:spcBef>
              <a:spcAft>
                <a:spcPts val="0"/>
              </a:spcAft>
              <a:buClr>
                <a:srgbClr val="000000"/>
              </a:buClr>
              <a:buSzPts val="1600"/>
              <a:buFont typeface="Arial"/>
              <a:buNone/>
            </a:pPr>
            <a:r>
              <a:t/>
            </a:r>
            <a:endParaRPr b="0" i="0" sz="1600" u="none" cap="none" strike="noStrike">
              <a:solidFill>
                <a:schemeClr val="lt1"/>
              </a:solidFill>
              <a:latin typeface="Avenir"/>
              <a:ea typeface="Avenir"/>
              <a:cs typeface="Avenir"/>
              <a:sym typeface="Avenir"/>
            </a:endParaRPr>
          </a:p>
        </p:txBody>
      </p:sp>
      <p:sp>
        <p:nvSpPr>
          <p:cNvPr id="100" name="Google Shape;100;p1"/>
          <p:cNvSpPr txBox="1"/>
          <p:nvPr/>
        </p:nvSpPr>
        <p:spPr>
          <a:xfrm>
            <a:off x="630950" y="3890025"/>
            <a:ext cx="82989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US" sz="2500" u="sng">
                <a:solidFill>
                  <a:schemeClr val="lt2"/>
                </a:solidFill>
                <a:latin typeface="Avenir"/>
                <a:ea typeface="Avenir"/>
                <a:cs typeface="Avenir"/>
                <a:sym typeface="Avenir"/>
              </a:rPr>
              <a:t>PROJECT PLAN PRESENTATION</a:t>
            </a:r>
            <a:endParaRPr b="1" sz="2500" u="sng">
              <a:solidFill>
                <a:schemeClr val="lt2"/>
              </a:solidFill>
              <a:latin typeface="Avenir"/>
              <a:ea typeface="Avenir"/>
              <a:cs typeface="Avenir"/>
              <a:sym typeface="Aveni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g2b8fd71247a_0_13"/>
          <p:cNvSpPr txBox="1"/>
          <p:nvPr/>
        </p:nvSpPr>
        <p:spPr>
          <a:xfrm>
            <a:off x="461050" y="1016025"/>
            <a:ext cx="10416600" cy="246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700">
                <a:solidFill>
                  <a:srgbClr val="FFFFFF"/>
                </a:solidFill>
              </a:rPr>
              <a:t>Experiment 2</a:t>
            </a:r>
            <a:endParaRPr b="1" sz="1700">
              <a:solidFill>
                <a:srgbClr val="FFFFFF"/>
              </a:solidFill>
            </a:endParaRPr>
          </a:p>
          <a:p>
            <a:pPr indent="-336550" lvl="0" marL="457200" rtl="0" algn="l">
              <a:lnSpc>
                <a:spcPct val="115000"/>
              </a:lnSpc>
              <a:spcBef>
                <a:spcPts val="1200"/>
              </a:spcBef>
              <a:spcAft>
                <a:spcPts val="0"/>
              </a:spcAft>
              <a:buClr>
                <a:srgbClr val="FFFFFF"/>
              </a:buClr>
              <a:buSzPts val="1700"/>
              <a:buFont typeface="Helvetica Neue"/>
              <a:buChar char="●"/>
            </a:pPr>
            <a:r>
              <a:rPr lang="en-US" sz="1700">
                <a:solidFill>
                  <a:srgbClr val="FFFFFF"/>
                </a:solidFill>
                <a:latin typeface="Helvetica Neue"/>
                <a:ea typeface="Helvetica Neue"/>
                <a:cs typeface="Helvetica Neue"/>
                <a:sym typeface="Helvetica Neue"/>
              </a:rPr>
              <a:t>In this experiment, we will perform exactly the same steps as Experiment 1 but will provide a different OAS specification that we are going to modify for another research question and record our observations.</a:t>
            </a:r>
            <a:endParaRPr sz="1700">
              <a:solidFill>
                <a:srgbClr val="FFFFFF"/>
              </a:solidFill>
              <a:latin typeface="Helvetica Neue"/>
              <a:ea typeface="Helvetica Neue"/>
              <a:cs typeface="Helvetica Neue"/>
              <a:sym typeface="Helvetica Neue"/>
            </a:endParaRPr>
          </a:p>
          <a:p>
            <a:pPr indent="-336550" lvl="0" marL="457200" rtl="0" algn="l">
              <a:lnSpc>
                <a:spcPct val="115000"/>
              </a:lnSpc>
              <a:spcBef>
                <a:spcPts val="0"/>
              </a:spcBef>
              <a:spcAft>
                <a:spcPts val="0"/>
              </a:spcAft>
              <a:buClr>
                <a:srgbClr val="FFFFFF"/>
              </a:buClr>
              <a:buSzPts val="1700"/>
              <a:buFont typeface="Helvetica Neue"/>
              <a:buChar char="●"/>
            </a:pPr>
            <a:r>
              <a:rPr lang="en-US" sz="1700">
                <a:solidFill>
                  <a:srgbClr val="FFFFFF"/>
                </a:solidFill>
                <a:latin typeface="Helvetica Neue"/>
                <a:ea typeface="Helvetica Neue"/>
                <a:cs typeface="Helvetica Neue"/>
                <a:sym typeface="Helvetica Neue"/>
              </a:rPr>
              <a:t>For removing duplicates, we will use the duplication removal utility which takes threshold value as input and then prepare the data based on that threshold value.</a:t>
            </a:r>
            <a:endParaRPr sz="1700">
              <a:solidFill>
                <a:srgbClr val="FFFFFF"/>
              </a:solidFill>
              <a:latin typeface="Helvetica Neue"/>
              <a:ea typeface="Helvetica Neue"/>
              <a:cs typeface="Helvetica Neue"/>
              <a:sym typeface="Helvetica Neue"/>
            </a:endParaRPr>
          </a:p>
          <a:p>
            <a:pPr indent="0" lvl="0" marL="457200" rtl="0" algn="l">
              <a:lnSpc>
                <a:spcPct val="115000"/>
              </a:lnSpc>
              <a:spcBef>
                <a:spcPts val="1200"/>
              </a:spcBef>
              <a:spcAft>
                <a:spcPts val="1200"/>
              </a:spcAft>
              <a:buNone/>
            </a:pPr>
            <a:r>
              <a:t/>
            </a:r>
            <a:endParaRPr sz="1100">
              <a:solidFill>
                <a:schemeClr val="dk1"/>
              </a:solidFill>
            </a:endParaRPr>
          </a:p>
        </p:txBody>
      </p:sp>
      <p:sp>
        <p:nvSpPr>
          <p:cNvPr id="172" name="Google Shape;172;g2b8fd71247a_0_13"/>
          <p:cNvSpPr txBox="1"/>
          <p:nvPr/>
        </p:nvSpPr>
        <p:spPr>
          <a:xfrm>
            <a:off x="461050" y="446625"/>
            <a:ext cx="3000000" cy="56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rgbClr val="FFFFFF"/>
                </a:solidFill>
              </a:rPr>
              <a:t>Plan</a:t>
            </a:r>
            <a:endParaRPr b="1" sz="2500" u="sng">
              <a:solidFill>
                <a:srgbClr val="FFFFFF"/>
              </a:solidFill>
            </a:endParaRPr>
          </a:p>
        </p:txBody>
      </p:sp>
      <p:pic>
        <p:nvPicPr>
          <p:cNvPr id="173" name="Google Shape;173;g2b8fd71247a_0_13"/>
          <p:cNvPicPr preferRelativeResize="0"/>
          <p:nvPr/>
        </p:nvPicPr>
        <p:blipFill>
          <a:blip r:embed="rId3">
            <a:alphaModFix/>
          </a:blip>
          <a:stretch>
            <a:fillRect/>
          </a:stretch>
        </p:blipFill>
        <p:spPr>
          <a:xfrm>
            <a:off x="1030925" y="4600275"/>
            <a:ext cx="10692024" cy="1168825"/>
          </a:xfrm>
          <a:prstGeom prst="rect">
            <a:avLst/>
          </a:prstGeom>
          <a:noFill/>
          <a:ln>
            <a:noFill/>
          </a:ln>
        </p:spPr>
      </p:pic>
      <p:pic>
        <p:nvPicPr>
          <p:cNvPr id="174" name="Google Shape;174;g2b8fd71247a_0_13"/>
          <p:cNvPicPr preferRelativeResize="0"/>
          <p:nvPr/>
        </p:nvPicPr>
        <p:blipFill>
          <a:blip r:embed="rId4">
            <a:alphaModFix/>
          </a:blip>
          <a:stretch>
            <a:fillRect/>
          </a:stretch>
        </p:blipFill>
        <p:spPr>
          <a:xfrm>
            <a:off x="469050" y="3620113"/>
            <a:ext cx="1514150" cy="10767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g2b8fd71247a_0_19"/>
          <p:cNvSpPr txBox="1"/>
          <p:nvPr/>
        </p:nvSpPr>
        <p:spPr>
          <a:xfrm>
            <a:off x="345800" y="1971300"/>
            <a:ext cx="10992900" cy="291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US" sz="1700">
                <a:solidFill>
                  <a:srgbClr val="FFFFFF"/>
                </a:solidFill>
                <a:latin typeface="Helvetica Neue"/>
                <a:ea typeface="Helvetica Neue"/>
                <a:cs typeface="Helvetica Neue"/>
                <a:sym typeface="Helvetica Neue"/>
              </a:rPr>
              <a:t>1.Number of unique invariants identified</a:t>
            </a:r>
            <a:endParaRPr sz="1700">
              <a:solidFill>
                <a:srgbClr val="FFFFFF"/>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rPr lang="en-US" sz="1700">
                <a:solidFill>
                  <a:srgbClr val="FFFFFF"/>
                </a:solidFill>
                <a:latin typeface="Helvetica Neue"/>
                <a:ea typeface="Helvetica Neue"/>
                <a:cs typeface="Helvetica Neue"/>
                <a:sym typeface="Helvetica Neue"/>
              </a:rPr>
              <a:t>This metric will help assess the impact of removing duplicates on the diversity and richness of the invariants generated. A higher number of unique invariants could indicate more thorough test coverage.</a:t>
            </a:r>
            <a:endParaRPr sz="1700">
              <a:solidFill>
                <a:srgbClr val="FFFFFF"/>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sz="1700">
              <a:solidFill>
                <a:srgbClr val="FFFFFF"/>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rPr lang="en-US" sz="1700">
                <a:solidFill>
                  <a:srgbClr val="FFFFFF"/>
                </a:solidFill>
                <a:latin typeface="Helvetica Neue"/>
                <a:ea typeface="Helvetica Neue"/>
                <a:cs typeface="Helvetica Neue"/>
                <a:sym typeface="Helvetica Neue"/>
              </a:rPr>
              <a:t>2. Mutation Score </a:t>
            </a:r>
            <a:endParaRPr sz="1700">
              <a:solidFill>
                <a:srgbClr val="FFFFFF"/>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sz="1700">
              <a:solidFill>
                <a:srgbClr val="FFFFFF"/>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rPr lang="en-US" sz="1700">
                <a:solidFill>
                  <a:srgbClr val="FFFFFF"/>
                </a:solidFill>
                <a:latin typeface="Helvetica Neue"/>
                <a:ea typeface="Helvetica Neue"/>
                <a:cs typeface="Helvetica Neue"/>
                <a:sym typeface="Helvetica Neue"/>
              </a:rPr>
              <a:t>Apply mutation testing to the application and use the test suite to detect the mutants. The mutation score (percentage of mutants detected) can be a robust indicator of the quality of the test suite.</a:t>
            </a:r>
            <a:endParaRPr sz="1700">
              <a:solidFill>
                <a:srgbClr val="FFFFFF"/>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t/>
            </a:r>
            <a:endParaRPr sz="1100">
              <a:solidFill>
                <a:schemeClr val="dk1"/>
              </a:solidFill>
            </a:endParaRPr>
          </a:p>
        </p:txBody>
      </p:sp>
      <p:sp>
        <p:nvSpPr>
          <p:cNvPr id="181" name="Google Shape;181;g2b8fd71247a_0_19"/>
          <p:cNvSpPr txBox="1"/>
          <p:nvPr/>
        </p:nvSpPr>
        <p:spPr>
          <a:xfrm>
            <a:off x="345800" y="778025"/>
            <a:ext cx="4941900" cy="56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rgbClr val="FFFFFF"/>
                </a:solidFill>
              </a:rPr>
              <a:t>Evaluation Metric</a:t>
            </a:r>
            <a:endParaRPr b="1" sz="2500" u="sng">
              <a:solidFill>
                <a:srgbClr val="FFFFF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g2b8fd71247a_0_25"/>
          <p:cNvSpPr txBox="1"/>
          <p:nvPr/>
        </p:nvSpPr>
        <p:spPr>
          <a:xfrm>
            <a:off x="273750" y="446625"/>
            <a:ext cx="9897900" cy="56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rgbClr val="FFFFFF"/>
                </a:solidFill>
              </a:rPr>
              <a:t>Initial Findings – Experiment 1</a:t>
            </a:r>
            <a:endParaRPr b="1" sz="2500" u="sng">
              <a:solidFill>
                <a:srgbClr val="FFFFFF"/>
              </a:solidFill>
            </a:endParaRPr>
          </a:p>
        </p:txBody>
      </p:sp>
      <p:sp>
        <p:nvSpPr>
          <p:cNvPr id="188" name="Google Shape;188;g2b8fd71247a_0_25"/>
          <p:cNvSpPr txBox="1"/>
          <p:nvPr/>
        </p:nvSpPr>
        <p:spPr>
          <a:xfrm>
            <a:off x="273750" y="1196525"/>
            <a:ext cx="11482800" cy="43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650">
                <a:solidFill>
                  <a:srgbClr val="FFFFFF"/>
                </a:solidFill>
                <a:latin typeface="Helvetica Neue"/>
                <a:ea typeface="Helvetica Neue"/>
                <a:cs typeface="Helvetica Neue"/>
                <a:sym typeface="Helvetica Neue"/>
              </a:rPr>
              <a:t>Authors’ Output - 50 duplicate </a:t>
            </a:r>
            <a:r>
              <a:rPr b="1" lang="en-US" sz="1650">
                <a:solidFill>
                  <a:srgbClr val="FFFFFF"/>
                </a:solidFill>
                <a:latin typeface="Helvetica Neue"/>
                <a:ea typeface="Helvetica Neue"/>
                <a:cs typeface="Helvetica Neue"/>
                <a:sym typeface="Helvetica Neue"/>
              </a:rPr>
              <a:t>createPlaylist</a:t>
            </a:r>
            <a:r>
              <a:rPr lang="en-US" sz="1650">
                <a:solidFill>
                  <a:srgbClr val="FFFFFF"/>
                </a:solidFill>
                <a:latin typeface="Helvetica Neue"/>
                <a:ea typeface="Helvetica Neue"/>
                <a:cs typeface="Helvetica Neue"/>
                <a:sym typeface="Helvetica Neue"/>
              </a:rPr>
              <a:t> REST API  - 43 invariants </a:t>
            </a:r>
            <a:endParaRPr sz="1650">
              <a:solidFill>
                <a:srgbClr val="FFFFFF"/>
              </a:solidFill>
              <a:latin typeface="Helvetica Neue"/>
              <a:ea typeface="Helvetica Neue"/>
              <a:cs typeface="Helvetica Neue"/>
              <a:sym typeface="Helvetica Neue"/>
            </a:endParaRPr>
          </a:p>
        </p:txBody>
      </p:sp>
      <p:pic>
        <p:nvPicPr>
          <p:cNvPr id="189" name="Google Shape;189;g2b8fd71247a_0_25"/>
          <p:cNvPicPr preferRelativeResize="0"/>
          <p:nvPr/>
        </p:nvPicPr>
        <p:blipFill>
          <a:blip r:embed="rId3">
            <a:alphaModFix/>
          </a:blip>
          <a:stretch>
            <a:fillRect/>
          </a:stretch>
        </p:blipFill>
        <p:spPr>
          <a:xfrm>
            <a:off x="382925" y="1815625"/>
            <a:ext cx="10091377" cy="48899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g2b8fd71247a_0_37"/>
          <p:cNvSpPr txBox="1"/>
          <p:nvPr/>
        </p:nvSpPr>
        <p:spPr>
          <a:xfrm>
            <a:off x="316950" y="360175"/>
            <a:ext cx="9595500" cy="56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rgbClr val="FFFFFF"/>
                </a:solidFill>
              </a:rPr>
              <a:t>Initial Findings – Experiment 1</a:t>
            </a:r>
            <a:endParaRPr/>
          </a:p>
        </p:txBody>
      </p:sp>
      <p:sp>
        <p:nvSpPr>
          <p:cNvPr id="196" name="Google Shape;196;g2b8fd71247a_0_37"/>
          <p:cNvSpPr txBox="1"/>
          <p:nvPr/>
        </p:nvSpPr>
        <p:spPr>
          <a:xfrm>
            <a:off x="316950" y="1181375"/>
            <a:ext cx="11410800" cy="73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650">
                <a:solidFill>
                  <a:srgbClr val="FFFFFF"/>
                </a:solidFill>
                <a:latin typeface="Helvetica Neue"/>
                <a:ea typeface="Helvetica Neue"/>
                <a:cs typeface="Helvetica Neue"/>
                <a:sym typeface="Helvetica Neue"/>
              </a:rPr>
              <a:t>Experiment 1 – 5 (threshold value) duplicate REST apis  - 50 invariants</a:t>
            </a:r>
            <a:endParaRPr sz="1650">
              <a:solidFill>
                <a:srgbClr val="FFFFFF"/>
              </a:solidFill>
              <a:latin typeface="Helvetica Neue"/>
              <a:ea typeface="Helvetica Neue"/>
              <a:cs typeface="Helvetica Neue"/>
              <a:sym typeface="Helvetica Neue"/>
            </a:endParaRPr>
          </a:p>
          <a:p>
            <a:pPr indent="0" lvl="0" marL="0" rtl="0" algn="l">
              <a:lnSpc>
                <a:spcPct val="115000"/>
              </a:lnSpc>
              <a:spcBef>
                <a:spcPts val="0"/>
              </a:spcBef>
              <a:spcAft>
                <a:spcPts val="0"/>
              </a:spcAft>
              <a:buNone/>
            </a:pPr>
            <a:r>
              <a:rPr lang="en-US" sz="1650">
                <a:solidFill>
                  <a:srgbClr val="FFFFFF"/>
                </a:solidFill>
                <a:latin typeface="Helvetica Neue"/>
                <a:ea typeface="Helvetica Neue"/>
                <a:cs typeface="Helvetica Neue"/>
                <a:sym typeface="Helvetica Neue"/>
              </a:rPr>
              <a:t>Findings - 7 new invariants found.</a:t>
            </a:r>
            <a:endParaRPr sz="1650">
              <a:solidFill>
                <a:srgbClr val="FFFFFF"/>
              </a:solidFill>
              <a:latin typeface="Helvetica Neue"/>
              <a:ea typeface="Helvetica Neue"/>
              <a:cs typeface="Helvetica Neue"/>
              <a:sym typeface="Helvetica Neue"/>
            </a:endParaRPr>
          </a:p>
        </p:txBody>
      </p:sp>
      <p:pic>
        <p:nvPicPr>
          <p:cNvPr id="197" name="Google Shape;197;g2b8fd71247a_0_37"/>
          <p:cNvPicPr preferRelativeResize="0"/>
          <p:nvPr/>
        </p:nvPicPr>
        <p:blipFill>
          <a:blip r:embed="rId3">
            <a:alphaModFix/>
          </a:blip>
          <a:stretch>
            <a:fillRect/>
          </a:stretch>
        </p:blipFill>
        <p:spPr>
          <a:xfrm>
            <a:off x="382925" y="1912175"/>
            <a:ext cx="10249850" cy="46410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sp>
        <p:nvSpPr>
          <p:cNvPr id="203" name="Google Shape;203;g2b8fd71247a_0_161"/>
          <p:cNvSpPr txBox="1"/>
          <p:nvPr/>
        </p:nvSpPr>
        <p:spPr>
          <a:xfrm>
            <a:off x="262500" y="446650"/>
            <a:ext cx="11929500" cy="101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chemeClr val="lt1"/>
                </a:solidFill>
              </a:rPr>
              <a:t>RQ - 3 : </a:t>
            </a:r>
            <a:r>
              <a:rPr b="1" lang="en-US" sz="2500" u="sng">
                <a:solidFill>
                  <a:schemeClr val="lt1"/>
                </a:solidFill>
              </a:rPr>
              <a:t> Investigating the Impact of Dataset and Time-based Mutations on AGORA's Fault Detection</a:t>
            </a:r>
            <a:endParaRPr/>
          </a:p>
        </p:txBody>
      </p:sp>
      <p:sp>
        <p:nvSpPr>
          <p:cNvPr id="204" name="Google Shape;204;g2b8fd71247a_0_161"/>
          <p:cNvSpPr txBox="1"/>
          <p:nvPr/>
        </p:nvSpPr>
        <p:spPr>
          <a:xfrm>
            <a:off x="345750" y="1728900"/>
            <a:ext cx="11137200" cy="104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700">
                <a:solidFill>
                  <a:schemeClr val="lt1"/>
                </a:solidFill>
              </a:rPr>
              <a:t>Purpose: To explore the impact of various factors on invariant generation and AGORA's failure detection capabilities.</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Approach: Conducted three experiments to analyze the effects of dataset changes and time-based mutations.</a:t>
            </a:r>
            <a:endParaRPr/>
          </a:p>
        </p:txBody>
      </p:sp>
      <p:pic>
        <p:nvPicPr>
          <p:cNvPr id="205" name="Google Shape;205;g2b8fd71247a_0_161"/>
          <p:cNvPicPr preferRelativeResize="0"/>
          <p:nvPr/>
        </p:nvPicPr>
        <p:blipFill>
          <a:blip r:embed="rId3">
            <a:alphaModFix/>
          </a:blip>
          <a:stretch>
            <a:fillRect/>
          </a:stretch>
        </p:blipFill>
        <p:spPr>
          <a:xfrm>
            <a:off x="655100" y="3212875"/>
            <a:ext cx="10708901" cy="3025600"/>
          </a:xfrm>
          <a:prstGeom prst="rect">
            <a:avLst/>
          </a:prstGeom>
          <a:noFill/>
          <a:ln>
            <a:noFill/>
          </a:ln>
        </p:spPr>
      </p:pic>
      <p:sp>
        <p:nvSpPr>
          <p:cNvPr id="206" name="Google Shape;206;g2b8fd71247a_0_161"/>
          <p:cNvSpPr txBox="1"/>
          <p:nvPr/>
        </p:nvSpPr>
        <p:spPr>
          <a:xfrm>
            <a:off x="3805200" y="6238475"/>
            <a:ext cx="45816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700">
                <a:solidFill>
                  <a:schemeClr val="lt1"/>
                </a:solidFill>
              </a:rPr>
              <a:t>Snapshot of the findings from experiment 1</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g2b8fd71247a_0_167"/>
          <p:cNvSpPr txBox="1"/>
          <p:nvPr/>
        </p:nvSpPr>
        <p:spPr>
          <a:xfrm>
            <a:off x="448200" y="446625"/>
            <a:ext cx="11295600" cy="57921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200" u="sng">
                <a:solidFill>
                  <a:schemeClr val="lt1"/>
                </a:solidFill>
              </a:rPr>
              <a:t>Experiment 1: Updating OpenAPI Format with Existing Dataset</a:t>
            </a:r>
            <a:endParaRPr b="1" sz="2200" u="sng">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b="1" lang="en-US" sz="1900">
                <a:solidFill>
                  <a:schemeClr val="lt1"/>
                </a:solidFill>
              </a:rPr>
              <a:t>Details:</a:t>
            </a:r>
            <a:endParaRPr b="1" sz="19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Utilized the Amadeus Hotel API for comparison between different versions of Swagger files.</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b="1" lang="en-US" sz="1900">
                <a:solidFill>
                  <a:schemeClr val="lt1"/>
                </a:solidFill>
              </a:rPr>
              <a:t>Highlighted Changes:</a:t>
            </a:r>
            <a:endParaRPr b="1" sz="19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Version Update: Transition from 3.0.5 to 3.0.8 with potential bug fixes or updates.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Consistent Endpoints: Stability observed in API functional range.</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Parameter Adjustments: Minor modifications noted impacting invariant generation.</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Enhanced Enumerations and Additional Properties: Improvements in data categorization and description.</a:t>
            </a:r>
            <a:endParaRPr sz="1700">
              <a:solidFill>
                <a:schemeClr val="lt1"/>
              </a:solidFill>
            </a:endParaRPr>
          </a:p>
          <a:p>
            <a:pPr indent="0" lvl="0" marL="0" rtl="0" algn="l">
              <a:lnSpc>
                <a:spcPct val="115000"/>
              </a:lnSpc>
              <a:spcBef>
                <a:spcPts val="0"/>
              </a:spcBef>
              <a:spcAft>
                <a:spcPts val="0"/>
              </a:spcAft>
              <a:buNone/>
            </a:pPr>
            <a:r>
              <a:t/>
            </a:r>
            <a:endParaRPr b="1" sz="1900">
              <a:solidFill>
                <a:schemeClr val="lt1"/>
              </a:solidFill>
            </a:endParaRPr>
          </a:p>
          <a:p>
            <a:pPr indent="0" lvl="0" marL="0" rtl="0" algn="l">
              <a:lnSpc>
                <a:spcPct val="115000"/>
              </a:lnSpc>
              <a:spcBef>
                <a:spcPts val="0"/>
              </a:spcBef>
              <a:spcAft>
                <a:spcPts val="0"/>
              </a:spcAft>
              <a:buNone/>
            </a:pPr>
            <a:r>
              <a:rPr b="1" lang="en-US" sz="1900">
                <a:solidFill>
                  <a:schemeClr val="lt1"/>
                </a:solidFill>
              </a:rPr>
              <a:t>Analysis Outcome:</a:t>
            </a:r>
            <a:endParaRPr b="1" sz="19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Daikon identified fewer invariants in the modified version, mainly due to parameter changes.</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g2b8fd71247a_0_173"/>
          <p:cNvSpPr txBox="1"/>
          <p:nvPr/>
        </p:nvSpPr>
        <p:spPr>
          <a:xfrm>
            <a:off x="409500" y="475450"/>
            <a:ext cx="11373000" cy="327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200" u="sng">
                <a:solidFill>
                  <a:schemeClr val="lt1"/>
                </a:solidFill>
              </a:rPr>
              <a:t>Experiment 2 : Updating API Responses with Previous Version of OpenAPI Format.</a:t>
            </a:r>
            <a:endParaRPr b="1" sz="2200" u="sng">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b="1" lang="en-US" sz="1900">
                <a:solidFill>
                  <a:schemeClr val="lt1"/>
                </a:solidFill>
              </a:rPr>
              <a:t>Details:</a:t>
            </a:r>
            <a:endParaRPr b="1" sz="19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Kept OpenAPI version constant while altering API response parameters for the Amadeus Hotel API.</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Minimal differences observed in generated invariants between original and modified versions.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Conclusion: Minor modifications in API responses have limited impact on invariant generation and fault detection ratio.</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p:txBody>
      </p:sp>
      <p:pic>
        <p:nvPicPr>
          <p:cNvPr id="219" name="Google Shape;219;g2b8fd71247a_0_173"/>
          <p:cNvPicPr preferRelativeResize="0"/>
          <p:nvPr/>
        </p:nvPicPr>
        <p:blipFill>
          <a:blip r:embed="rId3">
            <a:alphaModFix/>
          </a:blip>
          <a:stretch>
            <a:fillRect/>
          </a:stretch>
        </p:blipFill>
        <p:spPr>
          <a:xfrm>
            <a:off x="555825" y="3848925"/>
            <a:ext cx="10839450" cy="24003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g2b8fd71247a_0_179"/>
          <p:cNvSpPr txBox="1"/>
          <p:nvPr/>
        </p:nvSpPr>
        <p:spPr>
          <a:xfrm>
            <a:off x="633900" y="541800"/>
            <a:ext cx="10635900" cy="5774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200" u="sng">
                <a:solidFill>
                  <a:schemeClr val="lt1"/>
                </a:solidFill>
              </a:rPr>
              <a:t>Experiment 3: Time Based Mutation Analysis for HRMS API</a:t>
            </a:r>
            <a:endParaRPr b="1" sz="2200" u="sng">
              <a:solidFill>
                <a:schemeClr val="lt1"/>
              </a:solidFill>
            </a:endParaRPr>
          </a:p>
          <a:p>
            <a:pPr indent="0" lvl="0" marL="0" rtl="0" algn="l">
              <a:lnSpc>
                <a:spcPct val="115000"/>
              </a:lnSpc>
              <a:spcBef>
                <a:spcPts val="0"/>
              </a:spcBef>
              <a:spcAft>
                <a:spcPts val="0"/>
              </a:spcAft>
              <a:buNone/>
            </a:pPr>
            <a:r>
              <a:t/>
            </a:r>
            <a:endParaRPr b="1" sz="2200" u="sng">
              <a:solidFill>
                <a:schemeClr val="lt1"/>
              </a:solidFill>
            </a:endParaRPr>
          </a:p>
          <a:p>
            <a:pPr indent="0" lvl="0" marL="0" rtl="0" algn="l">
              <a:lnSpc>
                <a:spcPct val="115000"/>
              </a:lnSpc>
              <a:spcBef>
                <a:spcPts val="0"/>
              </a:spcBef>
              <a:spcAft>
                <a:spcPts val="0"/>
              </a:spcAft>
              <a:buNone/>
            </a:pPr>
            <a:r>
              <a:rPr b="1" lang="en-US" sz="1900">
                <a:solidFill>
                  <a:schemeClr val="lt1"/>
                </a:solidFill>
              </a:rPr>
              <a:t>Details:</a:t>
            </a:r>
            <a:endParaRPr b="1" sz="1900">
              <a:solidFill>
                <a:schemeClr val="lt1"/>
              </a:solidFill>
            </a:endParaRPr>
          </a:p>
          <a:p>
            <a:pPr indent="0" lvl="0" marL="0" rtl="0" algn="l">
              <a:lnSpc>
                <a:spcPct val="115000"/>
              </a:lnSpc>
              <a:spcBef>
                <a:spcPts val="0"/>
              </a:spcBef>
              <a:spcAft>
                <a:spcPts val="0"/>
              </a:spcAft>
              <a:buNone/>
            </a:pPr>
            <a:r>
              <a:rPr lang="en-US" sz="1700">
                <a:solidFill>
                  <a:schemeClr val="lt1"/>
                </a:solidFill>
              </a:rPr>
              <a:t>1.Importance of Time-based Mutations for APIs with time-sensitive data.</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2. Examples of Mutations: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Adjusting Timestamps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Modifying Durations and Intervals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Changing Expiration Dates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3. Implementation Steps: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Identifying Time-Sensitive Data</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Developing Custom Mutation Operators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Mutation Testing with AGORA</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4. Expected Outcome: AGORA should identify faults assuming accurate time-based invariants generated by Daikon.</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13"/>
          <p:cNvSpPr txBox="1"/>
          <p:nvPr/>
        </p:nvSpPr>
        <p:spPr>
          <a:xfrm>
            <a:off x="4201799" y="2904700"/>
            <a:ext cx="3788400" cy="7695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4400"/>
              <a:buFont typeface="Arial"/>
              <a:buNone/>
            </a:pPr>
            <a:r>
              <a:rPr b="1" i="0" lang="en-US" sz="4400" u="none" cap="none" strike="noStrike">
                <a:solidFill>
                  <a:schemeClr val="lt1"/>
                </a:solidFill>
                <a:latin typeface="Avenir"/>
                <a:ea typeface="Avenir"/>
                <a:cs typeface="Avenir"/>
                <a:sym typeface="Avenir"/>
              </a:rPr>
              <a:t>T</a:t>
            </a:r>
            <a:r>
              <a:rPr b="1" lang="en-US" sz="4400">
                <a:solidFill>
                  <a:schemeClr val="lt1"/>
                </a:solidFill>
                <a:latin typeface="Avenir"/>
                <a:ea typeface="Avenir"/>
                <a:cs typeface="Avenir"/>
                <a:sym typeface="Avenir"/>
              </a:rPr>
              <a:t>HANK YOU</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g2b8fd71247a_0_91"/>
          <p:cNvSpPr txBox="1"/>
          <p:nvPr/>
        </p:nvSpPr>
        <p:spPr>
          <a:xfrm>
            <a:off x="389000" y="374600"/>
            <a:ext cx="10992900" cy="56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chemeClr val="lt1"/>
                </a:solidFill>
              </a:rPr>
              <a:t>The Research Questions</a:t>
            </a:r>
            <a:endParaRPr b="1" sz="2500" u="sng">
              <a:solidFill>
                <a:schemeClr val="lt1"/>
              </a:solidFill>
            </a:endParaRPr>
          </a:p>
        </p:txBody>
      </p:sp>
      <p:sp>
        <p:nvSpPr>
          <p:cNvPr id="107" name="Google Shape;107;g2b8fd71247a_0_91"/>
          <p:cNvSpPr txBox="1"/>
          <p:nvPr/>
        </p:nvSpPr>
        <p:spPr>
          <a:xfrm>
            <a:off x="432200" y="1584825"/>
            <a:ext cx="10906500" cy="405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700">
                <a:solidFill>
                  <a:schemeClr val="lt1"/>
                </a:solidFill>
              </a:rPr>
              <a:t>This replication study aims to address the following primary research questions:</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a. How does the performance of AGORA scale with larger datasets of API requests and responses? Are there any bottlenecks in the system as the dataset size increases?</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b. How does detecting and reducing duplicate input requests affect the performance of AGORA's API testing process?</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c. How do different configurations of JSONMutator mutation operators affect the failure detection ratio achieved by AGORA?</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t/>
            </a:r>
            <a:endParaRPr b="1" sz="1700">
              <a:solidFill>
                <a:schemeClr val="lt1"/>
              </a:solidFill>
            </a:endParaRPr>
          </a:p>
          <a:p>
            <a:pPr indent="0" lvl="0" marL="0" rtl="0" algn="l">
              <a:lnSpc>
                <a:spcPct val="115000"/>
              </a:lnSpc>
              <a:spcBef>
                <a:spcPts val="0"/>
              </a:spcBef>
              <a:spcAft>
                <a:spcPts val="0"/>
              </a:spcAft>
              <a:buNone/>
            </a:pPr>
            <a:r>
              <a:t/>
            </a:r>
            <a:endParaRPr b="1" sz="17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g2b8fd71247a_0_106"/>
          <p:cNvSpPr txBox="1"/>
          <p:nvPr/>
        </p:nvSpPr>
        <p:spPr>
          <a:xfrm>
            <a:off x="403425" y="259350"/>
            <a:ext cx="10906500" cy="56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chemeClr val="lt1"/>
                </a:solidFill>
              </a:rPr>
              <a:t>RQ - 1 : </a:t>
            </a:r>
            <a:r>
              <a:rPr b="1" lang="en-US" sz="2500" u="sng">
                <a:solidFill>
                  <a:schemeClr val="lt1"/>
                </a:solidFill>
              </a:rPr>
              <a:t>Evaluating AGORA's Performance with Larger Datasets</a:t>
            </a:r>
            <a:endParaRPr/>
          </a:p>
        </p:txBody>
      </p:sp>
      <p:sp>
        <p:nvSpPr>
          <p:cNvPr id="114" name="Google Shape;114;g2b8fd71247a_0_106"/>
          <p:cNvSpPr txBox="1"/>
          <p:nvPr/>
        </p:nvSpPr>
        <p:spPr>
          <a:xfrm>
            <a:off x="403425" y="958813"/>
            <a:ext cx="10359000" cy="1950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700">
                <a:solidFill>
                  <a:schemeClr val="lt1"/>
                </a:solidFill>
              </a:rPr>
              <a:t>Approach Overview:</a:t>
            </a:r>
            <a:endParaRPr b="1"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Developed two primary approaches to assess AGORA's scalability with enhanced datasets</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Approach 1: Expanded OMDB dataset with new sources like "Get Series Details by Season."</a:t>
            </a:r>
            <a:endParaRPr sz="1700">
              <a:solidFill>
                <a:schemeClr val="lt1"/>
              </a:solidFill>
            </a:endParaRPr>
          </a:p>
          <a:p>
            <a:pPr indent="0" lvl="0" marL="0" rtl="0" algn="l">
              <a:lnSpc>
                <a:spcPct val="115000"/>
              </a:lnSpc>
              <a:spcBef>
                <a:spcPts val="0"/>
              </a:spcBef>
              <a:spcAft>
                <a:spcPts val="0"/>
              </a:spcAft>
              <a:buNone/>
            </a:pPr>
            <a:r>
              <a:rPr lang="en-US" sz="1700">
                <a:solidFill>
                  <a:schemeClr val="lt1"/>
                </a:solidFill>
              </a:rPr>
              <a:t>Approach 2: Integrated Weather API obtained from APIs.guru for numerical data.</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p:txBody>
      </p:sp>
      <p:pic>
        <p:nvPicPr>
          <p:cNvPr id="115" name="Google Shape;115;g2b8fd71247a_0_106"/>
          <p:cNvPicPr preferRelativeResize="0"/>
          <p:nvPr/>
        </p:nvPicPr>
        <p:blipFill>
          <a:blip r:embed="rId3">
            <a:alphaModFix/>
          </a:blip>
          <a:stretch>
            <a:fillRect/>
          </a:stretch>
        </p:blipFill>
        <p:spPr>
          <a:xfrm>
            <a:off x="267650" y="2764375"/>
            <a:ext cx="5999649" cy="3134400"/>
          </a:xfrm>
          <a:prstGeom prst="rect">
            <a:avLst/>
          </a:prstGeom>
          <a:noFill/>
          <a:ln>
            <a:noFill/>
          </a:ln>
        </p:spPr>
      </p:pic>
      <p:pic>
        <p:nvPicPr>
          <p:cNvPr id="116" name="Google Shape;116;g2b8fd71247a_0_106"/>
          <p:cNvPicPr preferRelativeResize="0"/>
          <p:nvPr/>
        </p:nvPicPr>
        <p:blipFill>
          <a:blip r:embed="rId4">
            <a:alphaModFix/>
          </a:blip>
          <a:stretch>
            <a:fillRect/>
          </a:stretch>
        </p:blipFill>
        <p:spPr>
          <a:xfrm>
            <a:off x="6346374" y="2764375"/>
            <a:ext cx="5453426" cy="3134400"/>
          </a:xfrm>
          <a:prstGeom prst="rect">
            <a:avLst/>
          </a:prstGeom>
          <a:noFill/>
          <a:ln>
            <a:noFill/>
          </a:ln>
        </p:spPr>
      </p:pic>
      <p:sp>
        <p:nvSpPr>
          <p:cNvPr id="117" name="Google Shape;117;g2b8fd71247a_0_106"/>
          <p:cNvSpPr txBox="1"/>
          <p:nvPr/>
        </p:nvSpPr>
        <p:spPr>
          <a:xfrm>
            <a:off x="7183275" y="6045075"/>
            <a:ext cx="37665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700">
                <a:solidFill>
                  <a:schemeClr val="lt1"/>
                </a:solidFill>
              </a:rPr>
              <a:t>OpenAPI Spec for the Weather API</a:t>
            </a:r>
            <a:endParaRPr sz="1700">
              <a:solidFill>
                <a:schemeClr val="lt1"/>
              </a:solidFill>
            </a:endParaRPr>
          </a:p>
        </p:txBody>
      </p:sp>
      <p:sp>
        <p:nvSpPr>
          <p:cNvPr id="118" name="Google Shape;118;g2b8fd71247a_0_106"/>
          <p:cNvSpPr txBox="1"/>
          <p:nvPr/>
        </p:nvSpPr>
        <p:spPr>
          <a:xfrm>
            <a:off x="743100" y="5894625"/>
            <a:ext cx="5221500" cy="74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700">
                <a:solidFill>
                  <a:schemeClr val="lt1"/>
                </a:solidFill>
              </a:rPr>
              <a:t>One of the sources incorporated to expand the OMDB dataset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g2b8fd71247a_0_125"/>
          <p:cNvSpPr txBox="1"/>
          <p:nvPr/>
        </p:nvSpPr>
        <p:spPr>
          <a:xfrm>
            <a:off x="599550" y="691550"/>
            <a:ext cx="10992900" cy="393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200" u="sng">
                <a:solidFill>
                  <a:schemeClr val="lt1"/>
                </a:solidFill>
              </a:rPr>
              <a:t>Data Expansion:</a:t>
            </a:r>
            <a:endParaRPr b="1" sz="2200" u="sng">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Expanded OMDB dataset to include diverse sources suitable for various data types.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Integration of Weather API to evaluate AGORA's ability in handling arithmetic comparisons.</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b="1" lang="en-US" sz="2200" u="sng">
                <a:solidFill>
                  <a:schemeClr val="lt1"/>
                </a:solidFill>
              </a:rPr>
              <a:t>Analysis Process:</a:t>
            </a:r>
            <a:endParaRPr b="1" sz="2200" u="sng">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Generated API responses for endpoints, ensuring adherence to OpenAPI format.</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Organized responses into folders by dataset size using POSTMAN tool.</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Utilized BEET and IntelliJ IDE for creating .decl and .dtrace files, and Docker for Daikon execution.</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g2b8fd71247a_0_146"/>
          <p:cNvSpPr txBox="1"/>
          <p:nvPr/>
        </p:nvSpPr>
        <p:spPr>
          <a:xfrm>
            <a:off x="201700" y="547500"/>
            <a:ext cx="10647300" cy="1048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700">
                <a:solidFill>
                  <a:schemeClr val="lt1"/>
                </a:solidFill>
              </a:rPr>
              <a:t>Here is the example of the generated invariant for the weather API Response </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p:txBody>
      </p:sp>
      <p:pic>
        <p:nvPicPr>
          <p:cNvPr id="131" name="Google Shape;131;g2b8fd71247a_0_146"/>
          <p:cNvPicPr preferRelativeResize="0"/>
          <p:nvPr/>
        </p:nvPicPr>
        <p:blipFill>
          <a:blip r:embed="rId3">
            <a:alphaModFix/>
          </a:blip>
          <a:stretch>
            <a:fillRect/>
          </a:stretch>
        </p:blipFill>
        <p:spPr>
          <a:xfrm>
            <a:off x="633925" y="955675"/>
            <a:ext cx="5993550" cy="2775875"/>
          </a:xfrm>
          <a:prstGeom prst="rect">
            <a:avLst/>
          </a:prstGeom>
          <a:noFill/>
          <a:ln>
            <a:noFill/>
          </a:ln>
        </p:spPr>
      </p:pic>
      <p:pic>
        <p:nvPicPr>
          <p:cNvPr id="132" name="Google Shape;132;g2b8fd71247a_0_146"/>
          <p:cNvPicPr preferRelativeResize="0"/>
          <p:nvPr/>
        </p:nvPicPr>
        <p:blipFill>
          <a:blip r:embed="rId4">
            <a:alphaModFix/>
          </a:blip>
          <a:stretch>
            <a:fillRect/>
          </a:stretch>
        </p:blipFill>
        <p:spPr>
          <a:xfrm>
            <a:off x="6693450" y="3731550"/>
            <a:ext cx="5358276" cy="2974050"/>
          </a:xfrm>
          <a:prstGeom prst="rect">
            <a:avLst/>
          </a:prstGeom>
          <a:noFill/>
          <a:ln>
            <a:noFill/>
          </a:ln>
        </p:spPr>
      </p:pic>
      <p:sp>
        <p:nvSpPr>
          <p:cNvPr id="133" name="Google Shape;133;g2b8fd71247a_0_146"/>
          <p:cNvSpPr txBox="1"/>
          <p:nvPr/>
        </p:nvSpPr>
        <p:spPr>
          <a:xfrm>
            <a:off x="3930025" y="4705175"/>
            <a:ext cx="3000000" cy="747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US" sz="1700">
                <a:solidFill>
                  <a:schemeClr val="lt1"/>
                </a:solidFill>
              </a:rPr>
              <a:t>snapshot of the generated endpoint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g2b8fd71247a_0_134"/>
          <p:cNvSpPr txBox="1"/>
          <p:nvPr/>
        </p:nvSpPr>
        <p:spPr>
          <a:xfrm>
            <a:off x="419400" y="619525"/>
            <a:ext cx="11353200" cy="462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200" u="sng">
                <a:solidFill>
                  <a:schemeClr val="lt1"/>
                </a:solidFill>
              </a:rPr>
              <a:t>Primary objective: </a:t>
            </a:r>
            <a:endParaRPr b="1" sz="2200" u="sng">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Assess AGORA's performance using enhanced datasets.</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AGORA employs Dynamic Program Analysis, effectiveness influenced by data quality and quantity.</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Confidence in AGORA's efficiency improvement as dataset size expands.</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a:p>
            <a:pPr indent="0" lvl="0" marL="0" rtl="0" algn="l">
              <a:lnSpc>
                <a:spcPct val="115000"/>
              </a:lnSpc>
              <a:spcBef>
                <a:spcPts val="0"/>
              </a:spcBef>
              <a:spcAft>
                <a:spcPts val="0"/>
              </a:spcAft>
              <a:buNone/>
            </a:pPr>
            <a:r>
              <a:rPr b="1" lang="en-US" sz="2200" u="sng">
                <a:solidFill>
                  <a:schemeClr val="lt1"/>
                </a:solidFill>
              </a:rPr>
              <a:t>Efficiency Measurement:</a:t>
            </a:r>
            <a:endParaRPr b="1" sz="2200" u="sng">
              <a:solidFill>
                <a:schemeClr val="lt1"/>
              </a:solidFill>
            </a:endParaRPr>
          </a:p>
          <a:p>
            <a:pPr indent="0" lvl="0" marL="0" rtl="0" algn="l">
              <a:lnSpc>
                <a:spcPct val="115000"/>
              </a:lnSpc>
              <a:spcBef>
                <a:spcPts val="0"/>
              </a:spcBef>
              <a:spcAft>
                <a:spcPts val="0"/>
              </a:spcAft>
              <a:buNone/>
            </a:pPr>
            <a:r>
              <a:t/>
            </a:r>
            <a:endParaRPr b="1" sz="2200" u="sng">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Efficiency formula: Efficiency = Number of relevant invariants generated from the extended dataset / Total number of invariants generated from the authors' dataset.</a:t>
            </a:r>
            <a:endParaRPr sz="1700">
              <a:solidFill>
                <a:schemeClr val="lt1"/>
              </a:solidFill>
            </a:endParaRPr>
          </a:p>
          <a:p>
            <a:pPr indent="-336550" lvl="0" marL="457200" rtl="0" algn="l">
              <a:lnSpc>
                <a:spcPct val="115000"/>
              </a:lnSpc>
              <a:spcBef>
                <a:spcPts val="0"/>
              </a:spcBef>
              <a:spcAft>
                <a:spcPts val="0"/>
              </a:spcAft>
              <a:buClr>
                <a:schemeClr val="lt1"/>
              </a:buClr>
              <a:buSzPts val="1700"/>
              <a:buChar char="-"/>
            </a:pPr>
            <a:r>
              <a:rPr lang="en-US" sz="1700">
                <a:solidFill>
                  <a:schemeClr val="lt1"/>
                </a:solidFill>
              </a:rPr>
              <a:t>Emphasize the importance of measuring AGORA's efficiency for larger datasets compared to the existing dataset.</a:t>
            </a:r>
            <a:endParaRPr sz="1700">
              <a:solidFill>
                <a:schemeClr val="lt1"/>
              </a:solidFill>
            </a:endParaRPr>
          </a:p>
          <a:p>
            <a:pPr indent="0" lvl="0" marL="0" rtl="0" algn="l">
              <a:lnSpc>
                <a:spcPct val="115000"/>
              </a:lnSpc>
              <a:spcBef>
                <a:spcPts val="0"/>
              </a:spcBef>
              <a:spcAft>
                <a:spcPts val="0"/>
              </a:spcAft>
              <a:buNone/>
            </a:pPr>
            <a:r>
              <a:t/>
            </a:r>
            <a:endParaRPr sz="17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g2692927130f_0_0"/>
          <p:cNvSpPr txBox="1"/>
          <p:nvPr/>
        </p:nvSpPr>
        <p:spPr>
          <a:xfrm>
            <a:off x="475450" y="461050"/>
            <a:ext cx="10488600" cy="1011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rgbClr val="FFFFFF"/>
                </a:solidFill>
              </a:rPr>
              <a:t>RQ - 2 : </a:t>
            </a:r>
            <a:r>
              <a:rPr b="1" lang="en-US" sz="2500" u="sng">
                <a:solidFill>
                  <a:srgbClr val="FFFFFF"/>
                </a:solidFill>
              </a:rPr>
              <a:t>Impact of Duplicate Requests reduction on AGORA’s performance</a:t>
            </a:r>
            <a:endParaRPr b="1" sz="2500" u="sng">
              <a:solidFill>
                <a:srgbClr val="FFFFFF"/>
              </a:solidFill>
            </a:endParaRPr>
          </a:p>
        </p:txBody>
      </p:sp>
      <p:sp>
        <p:nvSpPr>
          <p:cNvPr id="146" name="Google Shape;146;g2692927130f_0_0"/>
          <p:cNvSpPr txBox="1"/>
          <p:nvPr/>
        </p:nvSpPr>
        <p:spPr>
          <a:xfrm>
            <a:off x="475450" y="1210225"/>
            <a:ext cx="10978500" cy="48339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700">
              <a:solidFill>
                <a:srgbClr val="FFFFFF"/>
              </a:solidFill>
            </a:endParaRPr>
          </a:p>
          <a:p>
            <a:pPr indent="0" lvl="0" marL="0" rtl="0" algn="l">
              <a:lnSpc>
                <a:spcPct val="115000"/>
              </a:lnSpc>
              <a:spcBef>
                <a:spcPts val="1200"/>
              </a:spcBef>
              <a:spcAft>
                <a:spcPts val="0"/>
              </a:spcAft>
              <a:buNone/>
            </a:pPr>
            <a:r>
              <a:rPr lang="en-US" sz="1700">
                <a:solidFill>
                  <a:srgbClr val="FFFFFF"/>
                </a:solidFill>
              </a:rPr>
              <a:t>	• Our initial analysis of the AGORA dataset revealed a significant presence of duplicate input requests.</a:t>
            </a:r>
            <a:endParaRPr sz="1700">
              <a:solidFill>
                <a:srgbClr val="FFFFFF"/>
              </a:solidFill>
            </a:endParaRPr>
          </a:p>
          <a:p>
            <a:pPr indent="0" lvl="0" marL="457200" rtl="0" algn="l">
              <a:lnSpc>
                <a:spcPct val="115000"/>
              </a:lnSpc>
              <a:spcBef>
                <a:spcPts val="1200"/>
              </a:spcBef>
              <a:spcAft>
                <a:spcPts val="0"/>
              </a:spcAft>
              <a:buNone/>
            </a:pPr>
            <a:r>
              <a:rPr lang="en-US" sz="1700">
                <a:solidFill>
                  <a:srgbClr val="FFFFFF"/>
                </a:solidFill>
              </a:rPr>
              <a:t>	</a:t>
            </a:r>
            <a:endParaRPr sz="1700">
              <a:solidFill>
                <a:srgbClr val="FFFFFF"/>
              </a:solidFill>
            </a:endParaRPr>
          </a:p>
          <a:p>
            <a:pPr indent="0" lvl="0" marL="457200" rtl="0" algn="l">
              <a:lnSpc>
                <a:spcPct val="115000"/>
              </a:lnSpc>
              <a:spcBef>
                <a:spcPts val="1200"/>
              </a:spcBef>
              <a:spcAft>
                <a:spcPts val="0"/>
              </a:spcAft>
              <a:buNone/>
            </a:pPr>
            <a:r>
              <a:rPr lang="en-US" sz="1700">
                <a:solidFill>
                  <a:srgbClr val="FFFFFF"/>
                </a:solidFill>
              </a:rPr>
              <a:t>	• We observed that the existing agora dataset is utilizing duplicate inputs (i.e., API Request endpoints) for Beet to evaluate invariants using the modified version of Daikon.</a:t>
            </a:r>
            <a:endParaRPr sz="1700">
              <a:solidFill>
                <a:srgbClr val="FFFFFF"/>
              </a:solidFill>
            </a:endParaRPr>
          </a:p>
          <a:p>
            <a:pPr indent="0" lvl="0" marL="457200" rtl="0" algn="l">
              <a:lnSpc>
                <a:spcPct val="115000"/>
              </a:lnSpc>
              <a:spcBef>
                <a:spcPts val="1200"/>
              </a:spcBef>
              <a:spcAft>
                <a:spcPts val="0"/>
              </a:spcAft>
              <a:buNone/>
            </a:pPr>
            <a:r>
              <a:rPr lang="en-US" sz="1700">
                <a:solidFill>
                  <a:srgbClr val="FFFFFF"/>
                </a:solidFill>
              </a:rPr>
              <a:t>	</a:t>
            </a:r>
            <a:endParaRPr sz="1700">
              <a:solidFill>
                <a:srgbClr val="FFFFFF"/>
              </a:solidFill>
            </a:endParaRPr>
          </a:p>
          <a:p>
            <a:pPr indent="0" lvl="0" marL="457200" rtl="0" algn="l">
              <a:lnSpc>
                <a:spcPct val="115000"/>
              </a:lnSpc>
              <a:spcBef>
                <a:spcPts val="1200"/>
              </a:spcBef>
              <a:spcAft>
                <a:spcPts val="0"/>
              </a:spcAft>
              <a:buNone/>
            </a:pPr>
            <a:r>
              <a:rPr lang="en-US" sz="1700">
                <a:solidFill>
                  <a:srgbClr val="FFFFFF"/>
                </a:solidFill>
              </a:rPr>
              <a:t>	•  We identified that the "createPlaylist" endpoint had duplicate api requests with the identical 'userid' parameter. In a similar vein, the "getAlbumTrack" endpoint was called with the 'market' parameter consistently across requests.</a:t>
            </a:r>
            <a:endParaRPr sz="1700">
              <a:solidFill>
                <a:srgbClr val="FFFFFF"/>
              </a:solidFill>
            </a:endParaRPr>
          </a:p>
          <a:p>
            <a:pPr indent="0" lvl="0" marL="457200" rtl="0" algn="l">
              <a:lnSpc>
                <a:spcPct val="115000"/>
              </a:lnSpc>
              <a:spcBef>
                <a:spcPts val="1200"/>
              </a:spcBef>
              <a:spcAft>
                <a:spcPts val="0"/>
              </a:spcAft>
              <a:buNone/>
            </a:pPr>
            <a:r>
              <a:rPr lang="en-US" sz="1700">
                <a:solidFill>
                  <a:srgbClr val="FFFFFF"/>
                </a:solidFill>
              </a:rPr>
              <a:t>	</a:t>
            </a:r>
            <a:endParaRPr sz="1700">
              <a:solidFill>
                <a:srgbClr val="FFFFFF"/>
              </a:solidFill>
            </a:endParaRPr>
          </a:p>
          <a:p>
            <a:pPr indent="0" lvl="0" marL="457200" rtl="0" algn="l">
              <a:lnSpc>
                <a:spcPct val="115000"/>
              </a:lnSpc>
              <a:spcBef>
                <a:spcPts val="1200"/>
              </a:spcBef>
              <a:spcAft>
                <a:spcPts val="1200"/>
              </a:spcAft>
              <a:buNone/>
            </a:pPr>
            <a:r>
              <a:rPr lang="en-US" sz="1700">
                <a:solidFill>
                  <a:srgbClr val="FFFFFF"/>
                </a:solidFill>
              </a:rPr>
              <a:t>	• The redundancy of these inputs can potentially skew the performance metrics of the API testing process, leading to inefficiency in both testing efforts and resource utilization.</a:t>
            </a:r>
            <a:endParaRPr sz="1700">
              <a:solidFill>
                <a:srgbClr val="FFFFFF"/>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2b8fd71247a_0_1"/>
          <p:cNvSpPr txBox="1"/>
          <p:nvPr/>
        </p:nvSpPr>
        <p:spPr>
          <a:xfrm>
            <a:off x="547475" y="475450"/>
            <a:ext cx="10013400" cy="56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rgbClr val="FFFFFF"/>
                </a:solidFill>
              </a:rPr>
              <a:t>Example – Spotify REST API</a:t>
            </a:r>
            <a:endParaRPr b="1" sz="2500" u="sng">
              <a:solidFill>
                <a:srgbClr val="FFFFFF"/>
              </a:solidFill>
            </a:endParaRPr>
          </a:p>
        </p:txBody>
      </p:sp>
      <p:sp>
        <p:nvSpPr>
          <p:cNvPr id="153" name="Google Shape;153;g2b8fd71247a_0_1"/>
          <p:cNvSpPr txBox="1"/>
          <p:nvPr/>
        </p:nvSpPr>
        <p:spPr>
          <a:xfrm>
            <a:off x="2578950" y="1426350"/>
            <a:ext cx="1757700" cy="438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650">
                <a:solidFill>
                  <a:srgbClr val="FFFFFF"/>
                </a:solidFill>
              </a:rPr>
              <a:t>createPlaylist</a:t>
            </a:r>
            <a:endParaRPr b="1" sz="1650">
              <a:solidFill>
                <a:srgbClr val="FFFFFF"/>
              </a:solidFill>
            </a:endParaRPr>
          </a:p>
        </p:txBody>
      </p:sp>
      <p:sp>
        <p:nvSpPr>
          <p:cNvPr id="154" name="Google Shape;154;g2b8fd71247a_0_1"/>
          <p:cNvSpPr txBox="1"/>
          <p:nvPr/>
        </p:nvSpPr>
        <p:spPr>
          <a:xfrm>
            <a:off x="8034550" y="1426350"/>
            <a:ext cx="1916100" cy="64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650">
                <a:solidFill>
                  <a:srgbClr val="FFFFFF"/>
                </a:solidFill>
              </a:rPr>
              <a:t>getAlbumTracks</a:t>
            </a:r>
            <a:endParaRPr b="1" sz="1650">
              <a:solidFill>
                <a:srgbClr val="FFFFFF"/>
              </a:solidFill>
            </a:endParaRPr>
          </a:p>
          <a:p>
            <a:pPr indent="0" lvl="0" marL="0" rtl="0" algn="l">
              <a:lnSpc>
                <a:spcPct val="115000"/>
              </a:lnSpc>
              <a:spcBef>
                <a:spcPts val="0"/>
              </a:spcBef>
              <a:spcAft>
                <a:spcPts val="0"/>
              </a:spcAft>
              <a:buNone/>
            </a:pPr>
            <a:r>
              <a:t/>
            </a:r>
            <a:endParaRPr b="1" sz="1100">
              <a:solidFill>
                <a:schemeClr val="dk1"/>
              </a:solidFill>
            </a:endParaRPr>
          </a:p>
        </p:txBody>
      </p:sp>
      <p:pic>
        <p:nvPicPr>
          <p:cNvPr id="155" name="Google Shape;155;g2b8fd71247a_0_1"/>
          <p:cNvPicPr preferRelativeResize="0"/>
          <p:nvPr/>
        </p:nvPicPr>
        <p:blipFill>
          <a:blip r:embed="rId3">
            <a:alphaModFix/>
          </a:blip>
          <a:stretch>
            <a:fillRect/>
          </a:stretch>
        </p:blipFill>
        <p:spPr>
          <a:xfrm>
            <a:off x="795725" y="1864950"/>
            <a:ext cx="5324156" cy="4688250"/>
          </a:xfrm>
          <a:prstGeom prst="rect">
            <a:avLst/>
          </a:prstGeom>
          <a:noFill/>
          <a:ln>
            <a:noFill/>
          </a:ln>
        </p:spPr>
      </p:pic>
      <p:pic>
        <p:nvPicPr>
          <p:cNvPr id="156" name="Google Shape;156;g2b8fd71247a_0_1"/>
          <p:cNvPicPr preferRelativeResize="0"/>
          <p:nvPr/>
        </p:nvPicPr>
        <p:blipFill>
          <a:blip r:embed="rId4">
            <a:alphaModFix/>
          </a:blip>
          <a:stretch>
            <a:fillRect/>
          </a:stretch>
        </p:blipFill>
        <p:spPr>
          <a:xfrm>
            <a:off x="6286675" y="1864950"/>
            <a:ext cx="5411849" cy="46882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g2b8fd71247a_0_7"/>
          <p:cNvSpPr txBox="1"/>
          <p:nvPr/>
        </p:nvSpPr>
        <p:spPr>
          <a:xfrm>
            <a:off x="331375" y="734725"/>
            <a:ext cx="10387800" cy="3616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1700">
                <a:solidFill>
                  <a:srgbClr val="FFFFFF"/>
                </a:solidFill>
              </a:rPr>
              <a:t>Experiment 1</a:t>
            </a:r>
            <a:endParaRPr b="1" sz="1700">
              <a:solidFill>
                <a:srgbClr val="FFFFFF"/>
              </a:solidFill>
            </a:endParaRPr>
          </a:p>
          <a:p>
            <a:pPr indent="-336550" lvl="0" marL="457200" rtl="0" algn="l">
              <a:lnSpc>
                <a:spcPct val="115000"/>
              </a:lnSpc>
              <a:spcBef>
                <a:spcPts val="1200"/>
              </a:spcBef>
              <a:spcAft>
                <a:spcPts val="0"/>
              </a:spcAft>
              <a:buClr>
                <a:srgbClr val="FFFFFF"/>
              </a:buClr>
              <a:buSzPts val="1700"/>
              <a:buFont typeface="Helvetica Neue"/>
              <a:buChar char="●"/>
            </a:pPr>
            <a:r>
              <a:rPr lang="en-US" sz="1700">
                <a:solidFill>
                  <a:srgbClr val="FFFFFF"/>
                </a:solidFill>
                <a:latin typeface="Helvetica Neue"/>
                <a:ea typeface="Helvetica Neue"/>
                <a:cs typeface="Helvetica Neue"/>
                <a:sym typeface="Helvetica Neue"/>
              </a:rPr>
              <a:t>We will set a threshold value to control duplicate REST API requests in industrial REST API datasets. We will keep duplicate records up to threshold value and give dataset csv and OAS Specification to Beet as </a:t>
            </a:r>
            <a:r>
              <a:rPr lang="en-US" sz="1700">
                <a:solidFill>
                  <a:srgbClr val="FFFFFF"/>
                </a:solidFill>
                <a:latin typeface="Helvetica Neue"/>
                <a:ea typeface="Helvetica Neue"/>
                <a:cs typeface="Helvetica Neue"/>
                <a:sym typeface="Helvetica Neue"/>
              </a:rPr>
              <a:t>an</a:t>
            </a:r>
            <a:r>
              <a:rPr lang="en-US" sz="1700">
                <a:solidFill>
                  <a:srgbClr val="FFFFFF"/>
                </a:solidFill>
                <a:latin typeface="Helvetica Neue"/>
                <a:ea typeface="Helvetica Neue"/>
                <a:cs typeface="Helvetica Neue"/>
                <a:sym typeface="Helvetica Neue"/>
              </a:rPr>
              <a:t> input. After modified daikon will use result of beet to produce invariants. </a:t>
            </a:r>
            <a:endParaRPr sz="1700">
              <a:solidFill>
                <a:srgbClr val="FFFFFF"/>
              </a:solidFill>
              <a:latin typeface="Helvetica Neue"/>
              <a:ea typeface="Helvetica Neue"/>
              <a:cs typeface="Helvetica Neue"/>
              <a:sym typeface="Helvetica Neue"/>
            </a:endParaRPr>
          </a:p>
          <a:p>
            <a:pPr indent="-336550" lvl="0" marL="457200" rtl="0" algn="l">
              <a:lnSpc>
                <a:spcPct val="115000"/>
              </a:lnSpc>
              <a:spcBef>
                <a:spcPts val="0"/>
              </a:spcBef>
              <a:spcAft>
                <a:spcPts val="0"/>
              </a:spcAft>
              <a:buClr>
                <a:srgbClr val="FFFFFF"/>
              </a:buClr>
              <a:buSzPts val="1700"/>
              <a:buFont typeface="Helvetica Neue"/>
              <a:buChar char="●"/>
            </a:pPr>
            <a:r>
              <a:rPr lang="en-US" sz="1700">
                <a:solidFill>
                  <a:srgbClr val="FFFFFF"/>
                </a:solidFill>
                <a:latin typeface="Helvetica Neue"/>
                <a:ea typeface="Helvetica Neue"/>
                <a:cs typeface="Helvetica Neue"/>
                <a:sym typeface="Helvetica Neue"/>
              </a:rPr>
              <a:t>We will run JSONMutator tool to generate the test suite for new dataset which has duplicate API requests (duplicates limited to threshold). </a:t>
            </a:r>
            <a:br>
              <a:rPr lang="en-US" sz="1700">
                <a:solidFill>
                  <a:srgbClr val="FFFFFF"/>
                </a:solidFill>
                <a:latin typeface="Helvetica Neue"/>
                <a:ea typeface="Helvetica Neue"/>
                <a:cs typeface="Helvetica Neue"/>
                <a:sym typeface="Helvetica Neue"/>
              </a:rPr>
            </a:br>
            <a:r>
              <a:rPr lang="en-US" sz="1700">
                <a:solidFill>
                  <a:srgbClr val="FFFFFF"/>
                </a:solidFill>
                <a:latin typeface="Helvetica Neue"/>
                <a:ea typeface="Helvetica Neue"/>
                <a:cs typeface="Helvetica Neue"/>
                <a:sym typeface="Helvetica Neue"/>
              </a:rPr>
              <a:t>We will detect if there are new invariants generated and what is the impact on test suite.</a:t>
            </a:r>
            <a:endParaRPr sz="1700">
              <a:solidFill>
                <a:srgbClr val="FFFFFF"/>
              </a:solidFill>
              <a:latin typeface="Helvetica Neue"/>
              <a:ea typeface="Helvetica Neue"/>
              <a:cs typeface="Helvetica Neue"/>
              <a:sym typeface="Helvetica Neue"/>
            </a:endParaRPr>
          </a:p>
          <a:p>
            <a:pPr indent="0" lvl="0" marL="0" rtl="0" algn="l">
              <a:lnSpc>
                <a:spcPct val="115000"/>
              </a:lnSpc>
              <a:spcBef>
                <a:spcPts val="1200"/>
              </a:spcBef>
              <a:spcAft>
                <a:spcPts val="0"/>
              </a:spcAft>
              <a:buNone/>
            </a:pPr>
            <a:r>
              <a:rPr lang="en-US" sz="1700">
                <a:solidFill>
                  <a:srgbClr val="FFFFFF"/>
                </a:solidFill>
                <a:latin typeface="Helvetica Neue"/>
                <a:ea typeface="Helvetica Neue"/>
                <a:cs typeface="Helvetica Neue"/>
                <a:sym typeface="Helvetica Neue"/>
              </a:rPr>
              <a:t>Expected output:</a:t>
            </a:r>
            <a:endParaRPr sz="1700">
              <a:solidFill>
                <a:srgbClr val="FFFFFF"/>
              </a:solidFill>
              <a:latin typeface="Helvetica Neue"/>
              <a:ea typeface="Helvetica Neue"/>
              <a:cs typeface="Helvetica Neue"/>
              <a:sym typeface="Helvetica Neue"/>
            </a:endParaRPr>
          </a:p>
          <a:p>
            <a:pPr indent="-336550" lvl="0" marL="457200" rtl="0" algn="l">
              <a:lnSpc>
                <a:spcPct val="115000"/>
              </a:lnSpc>
              <a:spcBef>
                <a:spcPts val="1200"/>
              </a:spcBef>
              <a:spcAft>
                <a:spcPts val="0"/>
              </a:spcAft>
              <a:buClr>
                <a:srgbClr val="FFFFFF"/>
              </a:buClr>
              <a:buSzPts val="1700"/>
              <a:buFont typeface="Helvetica Neue"/>
              <a:buChar char="●"/>
            </a:pPr>
            <a:r>
              <a:rPr lang="en-US" sz="1700">
                <a:solidFill>
                  <a:srgbClr val="FFFFFF"/>
                </a:solidFill>
                <a:latin typeface="Helvetica Neue"/>
                <a:ea typeface="Helvetica Neue"/>
                <a:cs typeface="Helvetica Neue"/>
                <a:sym typeface="Helvetica Neue"/>
              </a:rPr>
              <a:t>AGORA should generate the new unique </a:t>
            </a:r>
            <a:r>
              <a:rPr lang="en-US" sz="1700">
                <a:solidFill>
                  <a:srgbClr val="FFFFFF"/>
                </a:solidFill>
                <a:latin typeface="Helvetica Neue"/>
                <a:ea typeface="Helvetica Neue"/>
                <a:cs typeface="Helvetica Neue"/>
                <a:sym typeface="Helvetica Neue"/>
              </a:rPr>
              <a:t>invariants</a:t>
            </a:r>
            <a:r>
              <a:rPr lang="en-US" sz="1700">
                <a:solidFill>
                  <a:srgbClr val="FFFFFF"/>
                </a:solidFill>
                <a:latin typeface="Helvetica Neue"/>
                <a:ea typeface="Helvetica Neue"/>
                <a:cs typeface="Helvetica Neue"/>
                <a:sym typeface="Helvetica Neue"/>
              </a:rPr>
              <a:t> after removing or </a:t>
            </a:r>
            <a:r>
              <a:rPr lang="en-US" sz="1700">
                <a:solidFill>
                  <a:srgbClr val="FFFFFF"/>
                </a:solidFill>
                <a:latin typeface="Helvetica Neue"/>
                <a:ea typeface="Helvetica Neue"/>
                <a:cs typeface="Helvetica Neue"/>
                <a:sym typeface="Helvetica Neue"/>
              </a:rPr>
              <a:t>reducing number of duplicate input</a:t>
            </a:r>
            <a:endParaRPr sz="1700">
              <a:solidFill>
                <a:srgbClr val="FFFFFF"/>
              </a:solidFill>
              <a:latin typeface="Helvetica Neue"/>
              <a:ea typeface="Helvetica Neue"/>
              <a:cs typeface="Helvetica Neue"/>
              <a:sym typeface="Helvetica Neue"/>
            </a:endParaRPr>
          </a:p>
        </p:txBody>
      </p:sp>
      <p:sp>
        <p:nvSpPr>
          <p:cNvPr id="163" name="Google Shape;163;g2b8fd71247a_0_7"/>
          <p:cNvSpPr txBox="1"/>
          <p:nvPr/>
        </p:nvSpPr>
        <p:spPr>
          <a:xfrm>
            <a:off x="331375" y="273750"/>
            <a:ext cx="3000000" cy="569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US" sz="2500" u="sng">
                <a:solidFill>
                  <a:srgbClr val="FFFFFF"/>
                </a:solidFill>
              </a:rPr>
              <a:t>Plan</a:t>
            </a:r>
            <a:endParaRPr b="1" sz="2500" u="sng">
              <a:solidFill>
                <a:srgbClr val="FFFFFF"/>
              </a:solidFill>
            </a:endParaRPr>
          </a:p>
        </p:txBody>
      </p:sp>
      <p:pic>
        <p:nvPicPr>
          <p:cNvPr id="164" name="Google Shape;164;g2b8fd71247a_0_7"/>
          <p:cNvPicPr preferRelativeResize="0"/>
          <p:nvPr/>
        </p:nvPicPr>
        <p:blipFill>
          <a:blip r:embed="rId3">
            <a:alphaModFix/>
          </a:blip>
          <a:stretch>
            <a:fillRect/>
          </a:stretch>
        </p:blipFill>
        <p:spPr>
          <a:xfrm>
            <a:off x="331375" y="4284000"/>
            <a:ext cx="1556025" cy="1106500"/>
          </a:xfrm>
          <a:prstGeom prst="rect">
            <a:avLst/>
          </a:prstGeom>
          <a:noFill/>
          <a:ln>
            <a:noFill/>
          </a:ln>
        </p:spPr>
      </p:pic>
      <p:pic>
        <p:nvPicPr>
          <p:cNvPr id="165" name="Google Shape;165;g2b8fd71247a_0_7"/>
          <p:cNvPicPr preferRelativeResize="0"/>
          <p:nvPr/>
        </p:nvPicPr>
        <p:blipFill>
          <a:blip r:embed="rId4">
            <a:alphaModFix/>
          </a:blip>
          <a:stretch>
            <a:fillRect/>
          </a:stretch>
        </p:blipFill>
        <p:spPr>
          <a:xfrm>
            <a:off x="887200" y="5390500"/>
            <a:ext cx="10662207" cy="1162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PebbleVTI">
  <a:themeElements>
    <a:clrScheme name="Blush 3">
      <a:dk1>
        <a:srgbClr val="000000"/>
      </a:dk1>
      <a:lt1>
        <a:srgbClr val="FFFFFF"/>
      </a:lt1>
      <a:dk2>
        <a:srgbClr val="B15E4E"/>
      </a:dk2>
      <a:lt2>
        <a:srgbClr val="FFFFFF"/>
      </a:lt2>
      <a:accent1>
        <a:srgbClr val="C5B096"/>
      </a:accent1>
      <a:accent2>
        <a:srgbClr val="ECA855"/>
      </a:accent2>
      <a:accent3>
        <a:srgbClr val="9BBFB0"/>
      </a:accent3>
      <a:accent4>
        <a:srgbClr val="A9AEA7"/>
      </a:accent4>
      <a:accent5>
        <a:srgbClr val="6A787C"/>
      </a:accent5>
      <a:accent6>
        <a:srgbClr val="3B4345"/>
      </a:accent6>
      <a:hlink>
        <a:srgbClr val="ECA855"/>
      </a:hlink>
      <a:folHlink>
        <a:srgbClr val="6A392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2023-12-13T21:43:32Z</dcterms:created>
  <dc:creator>Parth Shah</dc:creator>
</cp:coreProperties>
</file>